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3307EE-FF44-4404-92A6-92ABA4E5D363}" v="38" dt="2024-02-09T12:07:25.0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Lyons" userId="635871ca6228b095" providerId="LiveId" clId="{C43307EE-FF44-4404-92A6-92ABA4E5D363}"/>
    <pc:docChg chg="undo custSel addSld delSld modSld sldOrd">
      <pc:chgData name="Jeremy Lyons" userId="635871ca6228b095" providerId="LiveId" clId="{C43307EE-FF44-4404-92A6-92ABA4E5D363}" dt="2024-02-13T00:32:31.957" v="2828"/>
      <pc:docMkLst>
        <pc:docMk/>
      </pc:docMkLst>
      <pc:sldChg chg="addSp delSp modSp new del mod setBg">
        <pc:chgData name="Jeremy Lyons" userId="635871ca6228b095" providerId="LiveId" clId="{C43307EE-FF44-4404-92A6-92ABA4E5D363}" dt="2024-02-09T11:25:50.517" v="441" actId="47"/>
        <pc:sldMkLst>
          <pc:docMk/>
          <pc:sldMk cId="3761388889" sldId="256"/>
        </pc:sldMkLst>
        <pc:spChg chg="del">
          <ac:chgData name="Jeremy Lyons" userId="635871ca6228b095" providerId="LiveId" clId="{C43307EE-FF44-4404-92A6-92ABA4E5D363}" dt="2024-02-09T10:33:26.901" v="1" actId="478"/>
          <ac:spMkLst>
            <pc:docMk/>
            <pc:sldMk cId="3761388889" sldId="256"/>
            <ac:spMk id="2" creationId="{C31181D7-8F34-C967-749B-3D6D2C2169DB}"/>
          </ac:spMkLst>
        </pc:spChg>
        <pc:spChg chg="del">
          <ac:chgData name="Jeremy Lyons" userId="635871ca6228b095" providerId="LiveId" clId="{C43307EE-FF44-4404-92A6-92ABA4E5D363}" dt="2024-02-09T10:33:29.006" v="2" actId="478"/>
          <ac:spMkLst>
            <pc:docMk/>
            <pc:sldMk cId="3761388889" sldId="256"/>
            <ac:spMk id="3" creationId="{5BC7E081-1AB3-90D9-D7D2-1ECCBCDD2222}"/>
          </ac:spMkLst>
        </pc:spChg>
        <pc:spChg chg="add mod">
          <ac:chgData name="Jeremy Lyons" userId="635871ca6228b095" providerId="LiveId" clId="{C43307EE-FF44-4404-92A6-92ABA4E5D363}" dt="2024-02-09T10:38:52.510" v="84" actId="14100"/>
          <ac:spMkLst>
            <pc:docMk/>
            <pc:sldMk cId="3761388889" sldId="256"/>
            <ac:spMk id="7" creationId="{1F23A29F-9F0F-DF55-700C-0B11EEC2D230}"/>
          </ac:spMkLst>
        </pc:spChg>
        <pc:spChg chg="add mod">
          <ac:chgData name="Jeremy Lyons" userId="635871ca6228b095" providerId="LiveId" clId="{C43307EE-FF44-4404-92A6-92ABA4E5D363}" dt="2024-02-09T10:42:57.101" v="164" actId="20577"/>
          <ac:spMkLst>
            <pc:docMk/>
            <pc:sldMk cId="3761388889" sldId="256"/>
            <ac:spMk id="8" creationId="{C91818CC-0CD8-A18D-6F9D-7BFF722D0F09}"/>
          </ac:spMkLst>
        </pc:spChg>
        <pc:spChg chg="add mod">
          <ac:chgData name="Jeremy Lyons" userId="635871ca6228b095" providerId="LiveId" clId="{C43307EE-FF44-4404-92A6-92ABA4E5D363}" dt="2024-02-09T10:43:01.778" v="166" actId="20577"/>
          <ac:spMkLst>
            <pc:docMk/>
            <pc:sldMk cId="3761388889" sldId="256"/>
            <ac:spMk id="9" creationId="{0DDCC8D6-9629-D3D6-33C9-71DAA5988DF9}"/>
          </ac:spMkLst>
        </pc:spChg>
        <pc:spChg chg="add">
          <ac:chgData name="Jeremy Lyons" userId="635871ca6228b095" providerId="LiveId" clId="{C43307EE-FF44-4404-92A6-92ABA4E5D363}" dt="2024-02-09T10:33:51.596" v="6" actId="26606"/>
          <ac:spMkLst>
            <pc:docMk/>
            <pc:sldMk cId="3761388889" sldId="256"/>
            <ac:spMk id="10" creationId="{AB8C311F-7253-4AED-9701-7FC0708C41C7}"/>
          </ac:spMkLst>
        </pc:spChg>
        <pc:spChg chg="add mod">
          <ac:chgData name="Jeremy Lyons" userId="635871ca6228b095" providerId="LiveId" clId="{C43307EE-FF44-4404-92A6-92ABA4E5D363}" dt="2024-02-09T10:41:45.432" v="147" actId="20577"/>
          <ac:spMkLst>
            <pc:docMk/>
            <pc:sldMk cId="3761388889" sldId="256"/>
            <ac:spMk id="11" creationId="{61A8DF48-82FA-D320-A0FE-4F8D2677A4B2}"/>
          </ac:spMkLst>
        </pc:spChg>
        <pc:spChg chg="add">
          <ac:chgData name="Jeremy Lyons" userId="635871ca6228b095" providerId="LiveId" clId="{C43307EE-FF44-4404-92A6-92ABA4E5D363}" dt="2024-02-09T10:33:51.596" v="6" actId="26606"/>
          <ac:spMkLst>
            <pc:docMk/>
            <pc:sldMk cId="3761388889" sldId="256"/>
            <ac:spMk id="12" creationId="{E2384209-CB15-4CDF-9D31-C44FD9A3F20D}"/>
          </ac:spMkLst>
        </pc:spChg>
        <pc:spChg chg="add mod">
          <ac:chgData name="Jeremy Lyons" userId="635871ca6228b095" providerId="LiveId" clId="{C43307EE-FF44-4404-92A6-92ABA4E5D363}" dt="2024-02-09T10:42:54.114" v="163" actId="20577"/>
          <ac:spMkLst>
            <pc:docMk/>
            <pc:sldMk cId="3761388889" sldId="256"/>
            <ac:spMk id="13" creationId="{22AF5FB0-5F3F-1A3F-0185-DB77BA49DA69}"/>
          </ac:spMkLst>
        </pc:spChg>
        <pc:spChg chg="add">
          <ac:chgData name="Jeremy Lyons" userId="635871ca6228b095" providerId="LiveId" clId="{C43307EE-FF44-4404-92A6-92ABA4E5D363}" dt="2024-02-09T10:33:51.596" v="6" actId="26606"/>
          <ac:spMkLst>
            <pc:docMk/>
            <pc:sldMk cId="3761388889" sldId="256"/>
            <ac:spMk id="14" creationId="{2633B3B5-CC90-43F0-8714-D31D1F3F0209}"/>
          </ac:spMkLst>
        </pc:spChg>
        <pc:spChg chg="add">
          <ac:chgData name="Jeremy Lyons" userId="635871ca6228b095" providerId="LiveId" clId="{C43307EE-FF44-4404-92A6-92ABA4E5D363}" dt="2024-02-09T10:33:51.596" v="6" actId="26606"/>
          <ac:spMkLst>
            <pc:docMk/>
            <pc:sldMk cId="3761388889" sldId="256"/>
            <ac:spMk id="16" creationId="{A8D57A06-A426-446D-B02C-A2DC6B62E45E}"/>
          </ac:spMkLst>
        </pc:spChg>
        <pc:spChg chg="add del mod">
          <ac:chgData name="Jeremy Lyons" userId="635871ca6228b095" providerId="LiveId" clId="{C43307EE-FF44-4404-92A6-92ABA4E5D363}" dt="2024-02-09T10:44:44.580" v="174" actId="478"/>
          <ac:spMkLst>
            <pc:docMk/>
            <pc:sldMk cId="3761388889" sldId="256"/>
            <ac:spMk id="18" creationId="{F95BF275-97F2-A244-9114-EAF20C6E7BEF}"/>
          </ac:spMkLst>
        </pc:spChg>
        <pc:spChg chg="add mod">
          <ac:chgData name="Jeremy Lyons" userId="635871ca6228b095" providerId="LiveId" clId="{C43307EE-FF44-4404-92A6-92ABA4E5D363}" dt="2024-02-09T10:48:30.311" v="220" actId="1076"/>
          <ac:spMkLst>
            <pc:docMk/>
            <pc:sldMk cId="3761388889" sldId="256"/>
            <ac:spMk id="32" creationId="{E2E55358-B728-1F2E-407B-19B49733778C}"/>
          </ac:spMkLst>
        </pc:spChg>
        <pc:spChg chg="add mod">
          <ac:chgData name="Jeremy Lyons" userId="635871ca6228b095" providerId="LiveId" clId="{C43307EE-FF44-4404-92A6-92ABA4E5D363}" dt="2024-02-09T10:49:01.647" v="221"/>
          <ac:spMkLst>
            <pc:docMk/>
            <pc:sldMk cId="3761388889" sldId="256"/>
            <ac:spMk id="33" creationId="{FD70BF7C-7C7D-62ED-BAD2-F226B609242C}"/>
          </ac:spMkLst>
        </pc:spChg>
        <pc:graphicFrameChg chg="add mod modGraphic">
          <ac:chgData name="Jeremy Lyons" userId="635871ca6228b095" providerId="LiveId" clId="{C43307EE-FF44-4404-92A6-92ABA4E5D363}" dt="2024-02-09T10:35:38.216" v="17" actId="14100"/>
          <ac:graphicFrameMkLst>
            <pc:docMk/>
            <pc:sldMk cId="3761388889" sldId="256"/>
            <ac:graphicFrameMk id="6" creationId="{9963EC06-1572-8FAF-519E-D4740B6F2BA7}"/>
          </ac:graphicFrameMkLst>
        </pc:graphicFrameChg>
        <pc:picChg chg="add del mod">
          <ac:chgData name="Jeremy Lyons" userId="635871ca6228b095" providerId="LiveId" clId="{C43307EE-FF44-4404-92A6-92ABA4E5D363}" dt="2024-02-09T10:44:39.260" v="173" actId="478"/>
          <ac:picMkLst>
            <pc:docMk/>
            <pc:sldMk cId="3761388889" sldId="256"/>
            <ac:picMk id="5" creationId="{AF97134B-0B16-9E3E-CA37-61518E93A075}"/>
          </ac:picMkLst>
        </pc:picChg>
        <pc:cxnChg chg="add del mod">
          <ac:chgData name="Jeremy Lyons" userId="635871ca6228b095" providerId="LiveId" clId="{C43307EE-FF44-4404-92A6-92ABA4E5D363}" dt="2024-02-09T10:43:37.600" v="169" actId="478"/>
          <ac:cxnSpMkLst>
            <pc:docMk/>
            <pc:sldMk cId="3761388889" sldId="256"/>
            <ac:cxnSpMk id="17" creationId="{1CD18CFC-E081-9E0F-557F-67F5BA9C91E3}"/>
          </ac:cxnSpMkLst>
        </pc:cxnChg>
        <pc:cxnChg chg="add mod">
          <ac:chgData name="Jeremy Lyons" userId="635871ca6228b095" providerId="LiveId" clId="{C43307EE-FF44-4404-92A6-92ABA4E5D363}" dt="2024-02-09T10:45:49.229" v="178" actId="693"/>
          <ac:cxnSpMkLst>
            <pc:docMk/>
            <pc:sldMk cId="3761388889" sldId="256"/>
            <ac:cxnSpMk id="20" creationId="{EAB41994-4DD3-35AA-3860-04BC3DBC7F32}"/>
          </ac:cxnSpMkLst>
        </pc:cxnChg>
        <pc:cxnChg chg="add mod">
          <ac:chgData name="Jeremy Lyons" userId="635871ca6228b095" providerId="LiveId" clId="{C43307EE-FF44-4404-92A6-92ABA4E5D363}" dt="2024-02-09T10:46:30.351" v="182" actId="1582"/>
          <ac:cxnSpMkLst>
            <pc:docMk/>
            <pc:sldMk cId="3761388889" sldId="256"/>
            <ac:cxnSpMk id="22" creationId="{22C524C2-B56F-189A-72C1-4EFC4AC66BCE}"/>
          </ac:cxnSpMkLst>
        </pc:cxnChg>
        <pc:cxnChg chg="add mod">
          <ac:chgData name="Jeremy Lyons" userId="635871ca6228b095" providerId="LiveId" clId="{C43307EE-FF44-4404-92A6-92ABA4E5D363}" dt="2024-02-09T10:46:54.388" v="185" actId="14100"/>
          <ac:cxnSpMkLst>
            <pc:docMk/>
            <pc:sldMk cId="3761388889" sldId="256"/>
            <ac:cxnSpMk id="23" creationId="{5A2504B7-DDD4-2F3C-E260-F169F437C1B7}"/>
          </ac:cxnSpMkLst>
        </pc:cxnChg>
        <pc:cxnChg chg="add mod">
          <ac:chgData name="Jeremy Lyons" userId="635871ca6228b095" providerId="LiveId" clId="{C43307EE-FF44-4404-92A6-92ABA4E5D363}" dt="2024-02-09T10:47:07.069" v="188" actId="14100"/>
          <ac:cxnSpMkLst>
            <pc:docMk/>
            <pc:sldMk cId="3761388889" sldId="256"/>
            <ac:cxnSpMk id="25" creationId="{A4064E6F-8F17-7735-3B10-95601E1F71A4}"/>
          </ac:cxnSpMkLst>
        </pc:cxnChg>
        <pc:cxnChg chg="add mod">
          <ac:chgData name="Jeremy Lyons" userId="635871ca6228b095" providerId="LiveId" clId="{C43307EE-FF44-4404-92A6-92ABA4E5D363}" dt="2024-02-09T10:47:26.535" v="191" actId="14100"/>
          <ac:cxnSpMkLst>
            <pc:docMk/>
            <pc:sldMk cId="3761388889" sldId="256"/>
            <ac:cxnSpMk id="27" creationId="{1C92A8CD-19FC-E38D-8E73-D685A1234368}"/>
          </ac:cxnSpMkLst>
        </pc:cxnChg>
        <pc:cxnChg chg="add mod">
          <ac:chgData name="Jeremy Lyons" userId="635871ca6228b095" providerId="LiveId" clId="{C43307EE-FF44-4404-92A6-92ABA4E5D363}" dt="2024-02-09T10:47:38.936" v="195" actId="14100"/>
          <ac:cxnSpMkLst>
            <pc:docMk/>
            <pc:sldMk cId="3761388889" sldId="256"/>
            <ac:cxnSpMk id="29" creationId="{F4F0BAAD-C1E3-D1CD-7170-CCB47B69F1CE}"/>
          </ac:cxnSpMkLst>
        </pc:cxnChg>
      </pc:sldChg>
      <pc:sldChg chg="addSp delSp modSp add mod ord">
        <pc:chgData name="Jeremy Lyons" userId="635871ca6228b095" providerId="LiveId" clId="{C43307EE-FF44-4404-92A6-92ABA4E5D363}" dt="2024-02-13T00:32:31.957" v="2828"/>
        <pc:sldMkLst>
          <pc:docMk/>
          <pc:sldMk cId="1746962230" sldId="257"/>
        </pc:sldMkLst>
        <pc:spChg chg="add mod">
          <ac:chgData name="Jeremy Lyons" userId="635871ca6228b095" providerId="LiveId" clId="{C43307EE-FF44-4404-92A6-92ABA4E5D363}" dt="2024-02-09T11:11:10.140" v="337" actId="207"/>
          <ac:spMkLst>
            <pc:docMk/>
            <pc:sldMk cId="1746962230" sldId="257"/>
            <ac:spMk id="2" creationId="{7A53CAA1-4B20-8400-5536-D8BE2455AA26}"/>
          </ac:spMkLst>
        </pc:spChg>
        <pc:spChg chg="add mod">
          <ac:chgData name="Jeremy Lyons" userId="635871ca6228b095" providerId="LiveId" clId="{C43307EE-FF44-4404-92A6-92ABA4E5D363}" dt="2024-02-09T11:11:28.597" v="339" actId="207"/>
          <ac:spMkLst>
            <pc:docMk/>
            <pc:sldMk cId="1746962230" sldId="257"/>
            <ac:spMk id="4" creationId="{8BBC6B79-976A-7A6A-2B1D-83F210CA685B}"/>
          </ac:spMkLst>
        </pc:spChg>
        <pc:spChg chg="mod">
          <ac:chgData name="Jeremy Lyons" userId="635871ca6228b095" providerId="LiveId" clId="{C43307EE-FF44-4404-92A6-92ABA4E5D363}" dt="2024-02-09T11:12:18.267" v="353" actId="20577"/>
          <ac:spMkLst>
            <pc:docMk/>
            <pc:sldMk cId="1746962230" sldId="257"/>
            <ac:spMk id="7" creationId="{E3D894A7-A49E-3770-D454-6FD129DA5CEA}"/>
          </ac:spMkLst>
        </pc:spChg>
        <pc:spChg chg="mod">
          <ac:chgData name="Jeremy Lyons" userId="635871ca6228b095" providerId="LiveId" clId="{C43307EE-FF44-4404-92A6-92ABA4E5D363}" dt="2024-02-09T10:59:20.416" v="316" actId="14100"/>
          <ac:spMkLst>
            <pc:docMk/>
            <pc:sldMk cId="1746962230" sldId="257"/>
            <ac:spMk id="11" creationId="{B147EE35-C5A7-74BA-3128-16EDA9A37267}"/>
          </ac:spMkLst>
        </pc:spChg>
        <pc:spChg chg="add mod">
          <ac:chgData name="Jeremy Lyons" userId="635871ca6228b095" providerId="LiveId" clId="{C43307EE-FF44-4404-92A6-92ABA4E5D363}" dt="2024-02-09T11:11:28.597" v="339" actId="207"/>
          <ac:spMkLst>
            <pc:docMk/>
            <pc:sldMk cId="1746962230" sldId="257"/>
            <ac:spMk id="15" creationId="{8FE60A91-CB46-2BAA-A153-1C31D32679A2}"/>
          </ac:spMkLst>
        </pc:spChg>
        <pc:spChg chg="add del">
          <ac:chgData name="Jeremy Lyons" userId="635871ca6228b095" providerId="LiveId" clId="{C43307EE-FF44-4404-92A6-92ABA4E5D363}" dt="2024-02-09T11:08:01.839" v="320" actId="11529"/>
          <ac:spMkLst>
            <pc:docMk/>
            <pc:sldMk cId="1746962230" sldId="257"/>
            <ac:spMk id="19" creationId="{B96C8CD2-2341-9768-1477-2E88056588A8}"/>
          </ac:spMkLst>
        </pc:spChg>
        <pc:spChg chg="add del mod">
          <ac:chgData name="Jeremy Lyons" userId="635871ca6228b095" providerId="LiveId" clId="{C43307EE-FF44-4404-92A6-92ABA4E5D363}" dt="2024-02-09T11:09:34.314" v="328" actId="478"/>
          <ac:spMkLst>
            <pc:docMk/>
            <pc:sldMk cId="1746962230" sldId="257"/>
            <ac:spMk id="21" creationId="{39332954-F230-C2E0-B0BA-8DC29FEC9BB5}"/>
          </ac:spMkLst>
        </pc:spChg>
        <pc:spChg chg="mod">
          <ac:chgData name="Jeremy Lyons" userId="635871ca6228b095" providerId="LiveId" clId="{C43307EE-FF44-4404-92A6-92ABA4E5D363}" dt="2024-02-09T11:15:03.260" v="367" actId="1076"/>
          <ac:spMkLst>
            <pc:docMk/>
            <pc:sldMk cId="1746962230" sldId="257"/>
            <ac:spMk id="32" creationId="{FD332146-FBB3-6469-C8BC-99EE39D56B6C}"/>
          </ac:spMkLst>
        </pc:spChg>
        <pc:spChg chg="add mod">
          <ac:chgData name="Jeremy Lyons" userId="635871ca6228b095" providerId="LiveId" clId="{C43307EE-FF44-4404-92A6-92ABA4E5D363}" dt="2024-02-09T11:21:41.591" v="427" actId="207"/>
          <ac:spMkLst>
            <pc:docMk/>
            <pc:sldMk cId="1746962230" sldId="257"/>
            <ac:spMk id="59" creationId="{DCC0E4A4-C3D8-BF2D-1EE2-1A2DC7D74038}"/>
          </ac:spMkLst>
        </pc:spChg>
        <pc:spChg chg="add mod">
          <ac:chgData name="Jeremy Lyons" userId="635871ca6228b095" providerId="LiveId" clId="{C43307EE-FF44-4404-92A6-92ABA4E5D363}" dt="2024-02-09T11:21:30.514" v="426" actId="207"/>
          <ac:spMkLst>
            <pc:docMk/>
            <pc:sldMk cId="1746962230" sldId="257"/>
            <ac:spMk id="60" creationId="{2FC136CB-CE92-D29E-0AAA-F37387589AD6}"/>
          </ac:spMkLst>
        </pc:spChg>
        <pc:picChg chg="mod">
          <ac:chgData name="Jeremy Lyons" userId="635871ca6228b095" providerId="LiveId" clId="{C43307EE-FF44-4404-92A6-92ABA4E5D363}" dt="2024-02-09T11:08:00.715" v="319" actId="1076"/>
          <ac:picMkLst>
            <pc:docMk/>
            <pc:sldMk cId="1746962230" sldId="257"/>
            <ac:picMk id="5" creationId="{3980AD5A-E7D4-0A73-27B6-2D8659F9D950}"/>
          </ac:picMkLst>
        </pc:picChg>
        <pc:cxnChg chg="add del mod">
          <ac:chgData name="Jeremy Lyons" userId="635871ca6228b095" providerId="LiveId" clId="{C43307EE-FF44-4404-92A6-92ABA4E5D363}" dt="2024-02-09T11:10:09.161" v="331" actId="478"/>
          <ac:cxnSpMkLst>
            <pc:docMk/>
            <pc:sldMk cId="1746962230" sldId="257"/>
            <ac:cxnSpMk id="26" creationId="{D8F82B31-0863-9944-430F-CA001E7C3DAD}"/>
          </ac:cxnSpMkLst>
        </pc:cxnChg>
        <pc:cxnChg chg="mod">
          <ac:chgData name="Jeremy Lyons" userId="635871ca6228b095" providerId="LiveId" clId="{C43307EE-FF44-4404-92A6-92ABA4E5D363}" dt="2024-02-09T10:59:02.007" v="314" actId="14100"/>
          <ac:cxnSpMkLst>
            <pc:docMk/>
            <pc:sldMk cId="1746962230" sldId="257"/>
            <ac:cxnSpMk id="29" creationId="{111A8DCF-EC29-97B4-E15B-716C49D627BE}"/>
          </ac:cxnSpMkLst>
        </pc:cxnChg>
        <pc:cxnChg chg="add mod">
          <ac:chgData name="Jeremy Lyons" userId="635871ca6228b095" providerId="LiveId" clId="{C43307EE-FF44-4404-92A6-92ABA4E5D363}" dt="2024-02-09T11:13:13.247" v="358" actId="1076"/>
          <ac:cxnSpMkLst>
            <pc:docMk/>
            <pc:sldMk cId="1746962230" sldId="257"/>
            <ac:cxnSpMk id="30" creationId="{B2602F3A-943F-6479-BF47-DAB2972FFBDC}"/>
          </ac:cxnSpMkLst>
        </pc:cxnChg>
        <pc:cxnChg chg="add mod">
          <ac:chgData name="Jeremy Lyons" userId="635871ca6228b095" providerId="LiveId" clId="{C43307EE-FF44-4404-92A6-92ABA4E5D363}" dt="2024-02-09T11:11:45.703" v="342" actId="14100"/>
          <ac:cxnSpMkLst>
            <pc:docMk/>
            <pc:sldMk cId="1746962230" sldId="257"/>
            <ac:cxnSpMk id="34" creationId="{9BE82F83-703E-D6EA-A55E-CD563C0D655A}"/>
          </ac:cxnSpMkLst>
        </pc:cxnChg>
        <pc:cxnChg chg="add mod">
          <ac:chgData name="Jeremy Lyons" userId="635871ca6228b095" providerId="LiveId" clId="{C43307EE-FF44-4404-92A6-92ABA4E5D363}" dt="2024-02-09T11:12:02.888" v="345" actId="14100"/>
          <ac:cxnSpMkLst>
            <pc:docMk/>
            <pc:sldMk cId="1746962230" sldId="257"/>
            <ac:cxnSpMk id="36" creationId="{A8EC6E5B-39D1-F14D-EAFD-B67E588EED8A}"/>
          </ac:cxnSpMkLst>
        </pc:cxnChg>
        <pc:cxnChg chg="add mod">
          <ac:chgData name="Jeremy Lyons" userId="635871ca6228b095" providerId="LiveId" clId="{C43307EE-FF44-4404-92A6-92ABA4E5D363}" dt="2024-02-09T11:13:05.567" v="356" actId="14100"/>
          <ac:cxnSpMkLst>
            <pc:docMk/>
            <pc:sldMk cId="1746962230" sldId="257"/>
            <ac:cxnSpMk id="38" creationId="{1A538856-06D3-8198-17E4-FF32784CDF71}"/>
          </ac:cxnSpMkLst>
        </pc:cxnChg>
        <pc:cxnChg chg="add mod">
          <ac:chgData name="Jeremy Lyons" userId="635871ca6228b095" providerId="LiveId" clId="{C43307EE-FF44-4404-92A6-92ABA4E5D363}" dt="2024-02-09T11:13:38.689" v="365" actId="14100"/>
          <ac:cxnSpMkLst>
            <pc:docMk/>
            <pc:sldMk cId="1746962230" sldId="257"/>
            <ac:cxnSpMk id="40" creationId="{6EFA2F5B-3780-2884-4216-EF38CA71F30B}"/>
          </ac:cxnSpMkLst>
        </pc:cxnChg>
        <pc:cxnChg chg="add mod">
          <ac:chgData name="Jeremy Lyons" userId="635871ca6228b095" providerId="LiveId" clId="{C43307EE-FF44-4404-92A6-92ABA4E5D363}" dt="2024-02-09T11:13:23.748" v="361" actId="14100"/>
          <ac:cxnSpMkLst>
            <pc:docMk/>
            <pc:sldMk cId="1746962230" sldId="257"/>
            <ac:cxnSpMk id="41" creationId="{024FA74C-C53A-13F5-A8B2-33832F0B6397}"/>
          </ac:cxnSpMkLst>
        </pc:cxnChg>
        <pc:cxnChg chg="add del mod">
          <ac:chgData name="Jeremy Lyons" userId="635871ca6228b095" providerId="LiveId" clId="{C43307EE-FF44-4404-92A6-92ABA4E5D363}" dt="2024-02-09T11:15:30.172" v="372" actId="478"/>
          <ac:cxnSpMkLst>
            <pc:docMk/>
            <pc:sldMk cId="1746962230" sldId="257"/>
            <ac:cxnSpMk id="45" creationId="{EA7A529E-89D0-BDB9-DD66-165BDCFE10D8}"/>
          </ac:cxnSpMkLst>
        </pc:cxnChg>
        <pc:cxnChg chg="add mod ord">
          <ac:chgData name="Jeremy Lyons" userId="635871ca6228b095" providerId="LiveId" clId="{C43307EE-FF44-4404-92A6-92ABA4E5D363}" dt="2024-02-09T11:16:56.817" v="389" actId="14100"/>
          <ac:cxnSpMkLst>
            <pc:docMk/>
            <pc:sldMk cId="1746962230" sldId="257"/>
            <ac:cxnSpMk id="47" creationId="{26A1283A-0A31-AA9D-7480-0EC76376C5AC}"/>
          </ac:cxnSpMkLst>
        </pc:cxnChg>
        <pc:cxnChg chg="add mod">
          <ac:chgData name="Jeremy Lyons" userId="635871ca6228b095" providerId="LiveId" clId="{C43307EE-FF44-4404-92A6-92ABA4E5D363}" dt="2024-02-09T11:18:40.212" v="395" actId="1076"/>
          <ac:cxnSpMkLst>
            <pc:docMk/>
            <pc:sldMk cId="1746962230" sldId="257"/>
            <ac:cxnSpMk id="52" creationId="{59172A2B-3F1E-D598-A67E-447D8A1FC62F}"/>
          </ac:cxnSpMkLst>
        </pc:cxnChg>
        <pc:cxnChg chg="add mod">
          <ac:chgData name="Jeremy Lyons" userId="635871ca6228b095" providerId="LiveId" clId="{C43307EE-FF44-4404-92A6-92ABA4E5D363}" dt="2024-02-09T11:17:05.440" v="392" actId="14100"/>
          <ac:cxnSpMkLst>
            <pc:docMk/>
            <pc:sldMk cId="1746962230" sldId="257"/>
            <ac:cxnSpMk id="57" creationId="{73EA4C51-1E81-22A2-E8AD-8AEDD91FF92B}"/>
          </ac:cxnSpMkLst>
        </pc:cxnChg>
        <pc:cxnChg chg="add mod">
          <ac:chgData name="Jeremy Lyons" userId="635871ca6228b095" providerId="LiveId" clId="{C43307EE-FF44-4404-92A6-92ABA4E5D363}" dt="2024-02-09T11:23:25.930" v="433" actId="14100"/>
          <ac:cxnSpMkLst>
            <pc:docMk/>
            <pc:sldMk cId="1746962230" sldId="257"/>
            <ac:cxnSpMk id="61" creationId="{DB4E2B33-9B9B-9C75-12F7-F2DA23BC25F1}"/>
          </ac:cxnSpMkLst>
        </pc:cxnChg>
        <pc:cxnChg chg="add del mod">
          <ac:chgData name="Jeremy Lyons" userId="635871ca6228b095" providerId="LiveId" clId="{C43307EE-FF44-4404-92A6-92ABA4E5D363}" dt="2024-02-09T11:24:08.373" v="435" actId="478"/>
          <ac:cxnSpMkLst>
            <pc:docMk/>
            <pc:sldMk cId="1746962230" sldId="257"/>
            <ac:cxnSpMk id="64" creationId="{F13ED0B6-402D-8330-0052-D53F2B74D73C}"/>
          </ac:cxnSpMkLst>
        </pc:cxnChg>
        <pc:cxnChg chg="add mod">
          <ac:chgData name="Jeremy Lyons" userId="635871ca6228b095" providerId="LiveId" clId="{C43307EE-FF44-4404-92A6-92ABA4E5D363}" dt="2024-02-09T11:24:24.364" v="440" actId="14100"/>
          <ac:cxnSpMkLst>
            <pc:docMk/>
            <pc:sldMk cId="1746962230" sldId="257"/>
            <ac:cxnSpMk id="65" creationId="{7A98CF62-7F09-B044-580E-E443A747A820}"/>
          </ac:cxnSpMkLst>
        </pc:cxnChg>
      </pc:sldChg>
      <pc:sldChg chg="addSp delSp modSp add mod">
        <pc:chgData name="Jeremy Lyons" userId="635871ca6228b095" providerId="LiveId" clId="{C43307EE-FF44-4404-92A6-92ABA4E5D363}" dt="2024-02-09T11:30:11.795" v="818" actId="20577"/>
        <pc:sldMkLst>
          <pc:docMk/>
          <pc:sldMk cId="3653792043" sldId="258"/>
        </pc:sldMkLst>
        <pc:spChg chg="del">
          <ac:chgData name="Jeremy Lyons" userId="635871ca6228b095" providerId="LiveId" clId="{C43307EE-FF44-4404-92A6-92ABA4E5D363}" dt="2024-02-09T11:26:39.669" v="491" actId="478"/>
          <ac:spMkLst>
            <pc:docMk/>
            <pc:sldMk cId="3653792043" sldId="258"/>
            <ac:spMk id="2" creationId="{DA0A55AC-3E00-79E5-4D48-626BB4307070}"/>
          </ac:spMkLst>
        </pc:spChg>
        <pc:spChg chg="del">
          <ac:chgData name="Jeremy Lyons" userId="635871ca6228b095" providerId="LiveId" clId="{C43307EE-FF44-4404-92A6-92ABA4E5D363}" dt="2024-02-09T11:27:20.569" v="511" actId="478"/>
          <ac:spMkLst>
            <pc:docMk/>
            <pc:sldMk cId="3653792043" sldId="258"/>
            <ac:spMk id="4" creationId="{8B84D207-B773-9FFB-F0FB-1C1A92FBAB99}"/>
          </ac:spMkLst>
        </pc:spChg>
        <pc:spChg chg="del">
          <ac:chgData name="Jeremy Lyons" userId="635871ca6228b095" providerId="LiveId" clId="{C43307EE-FF44-4404-92A6-92ABA4E5D363}" dt="2024-02-09T11:26:55.817" v="502" actId="478"/>
          <ac:spMkLst>
            <pc:docMk/>
            <pc:sldMk cId="3653792043" sldId="258"/>
            <ac:spMk id="7" creationId="{C9210741-5CDD-43F9-096E-F03B7ECF6815}"/>
          </ac:spMkLst>
        </pc:spChg>
        <pc:spChg chg="del mod">
          <ac:chgData name="Jeremy Lyons" userId="635871ca6228b095" providerId="LiveId" clId="{C43307EE-FF44-4404-92A6-92ABA4E5D363}" dt="2024-02-09T11:26:46.874" v="496" actId="478"/>
          <ac:spMkLst>
            <pc:docMk/>
            <pc:sldMk cId="3653792043" sldId="258"/>
            <ac:spMk id="8" creationId="{42998A76-5C1D-EB18-B06A-0597392CB6FD}"/>
          </ac:spMkLst>
        </pc:spChg>
        <pc:spChg chg="del">
          <ac:chgData name="Jeremy Lyons" userId="635871ca6228b095" providerId="LiveId" clId="{C43307EE-FF44-4404-92A6-92ABA4E5D363}" dt="2024-02-09T11:26:49.512" v="498" actId="478"/>
          <ac:spMkLst>
            <pc:docMk/>
            <pc:sldMk cId="3653792043" sldId="258"/>
            <ac:spMk id="9" creationId="{0E4A5CE5-4D83-6D1F-4921-57DCE0960001}"/>
          </ac:spMkLst>
        </pc:spChg>
        <pc:spChg chg="del">
          <ac:chgData name="Jeremy Lyons" userId="635871ca6228b095" providerId="LiveId" clId="{C43307EE-FF44-4404-92A6-92ABA4E5D363}" dt="2024-02-09T11:26:53.525" v="500" actId="478"/>
          <ac:spMkLst>
            <pc:docMk/>
            <pc:sldMk cId="3653792043" sldId="258"/>
            <ac:spMk id="13" creationId="{C4069411-BA44-15A4-2E7D-5FD30461BFB9}"/>
          </ac:spMkLst>
        </pc:spChg>
        <pc:spChg chg="del">
          <ac:chgData name="Jeremy Lyons" userId="635871ca6228b095" providerId="LiveId" clId="{C43307EE-FF44-4404-92A6-92ABA4E5D363}" dt="2024-02-09T11:27:21.964" v="512" actId="478"/>
          <ac:spMkLst>
            <pc:docMk/>
            <pc:sldMk cId="3653792043" sldId="258"/>
            <ac:spMk id="15" creationId="{9CED7EDD-8C62-AE3B-75C8-8074039528BD}"/>
          </ac:spMkLst>
        </pc:spChg>
        <pc:spChg chg="add mod">
          <ac:chgData name="Jeremy Lyons" userId="635871ca6228b095" providerId="LiveId" clId="{C43307EE-FF44-4404-92A6-92ABA4E5D363}" dt="2024-02-09T11:30:11.795" v="818" actId="20577"/>
          <ac:spMkLst>
            <pc:docMk/>
            <pc:sldMk cId="3653792043" sldId="258"/>
            <ac:spMk id="17" creationId="{FBF16C88-9405-9DB1-D6DA-0AAD2EF95FBE}"/>
          </ac:spMkLst>
        </pc:spChg>
        <pc:spChg chg="mod">
          <ac:chgData name="Jeremy Lyons" userId="635871ca6228b095" providerId="LiveId" clId="{C43307EE-FF44-4404-92A6-92ABA4E5D363}" dt="2024-02-09T11:26:33.629" v="489" actId="20577"/>
          <ac:spMkLst>
            <pc:docMk/>
            <pc:sldMk cId="3653792043" sldId="258"/>
            <ac:spMk id="32" creationId="{1F3EB381-4BFA-0649-386D-C174D220BE60}"/>
          </ac:spMkLst>
        </pc:spChg>
        <pc:spChg chg="del">
          <ac:chgData name="Jeremy Lyons" userId="635871ca6228b095" providerId="LiveId" clId="{C43307EE-FF44-4404-92A6-92ABA4E5D363}" dt="2024-02-09T11:26:38.116" v="490" actId="478"/>
          <ac:spMkLst>
            <pc:docMk/>
            <pc:sldMk cId="3653792043" sldId="258"/>
            <ac:spMk id="59" creationId="{9536BFA2-B4DC-294E-162A-CC89331B3F6C}"/>
          </ac:spMkLst>
        </pc:spChg>
        <pc:spChg chg="del">
          <ac:chgData name="Jeremy Lyons" userId="635871ca6228b095" providerId="LiveId" clId="{C43307EE-FF44-4404-92A6-92ABA4E5D363}" dt="2024-02-09T11:26:57.153" v="503" actId="478"/>
          <ac:spMkLst>
            <pc:docMk/>
            <pc:sldMk cId="3653792043" sldId="258"/>
            <ac:spMk id="60" creationId="{CDF8D731-94EA-9FA3-50D8-709D7A61A84C}"/>
          </ac:spMkLst>
        </pc:spChg>
        <pc:cxnChg chg="del mod">
          <ac:chgData name="Jeremy Lyons" userId="635871ca6228b095" providerId="LiveId" clId="{C43307EE-FF44-4404-92A6-92ABA4E5D363}" dt="2024-02-09T11:26:42.276" v="493" actId="478"/>
          <ac:cxnSpMkLst>
            <pc:docMk/>
            <pc:sldMk cId="3653792043" sldId="258"/>
            <ac:cxnSpMk id="20" creationId="{C16CC88E-EF58-9916-94EE-B28EF23E698F}"/>
          </ac:cxnSpMkLst>
        </pc:cxnChg>
        <pc:cxnChg chg="del mod">
          <ac:chgData name="Jeremy Lyons" userId="635871ca6228b095" providerId="LiveId" clId="{C43307EE-FF44-4404-92A6-92ABA4E5D363}" dt="2024-02-09T11:26:43.626" v="494" actId="478"/>
          <ac:cxnSpMkLst>
            <pc:docMk/>
            <pc:sldMk cId="3653792043" sldId="258"/>
            <ac:cxnSpMk id="22" creationId="{F738DCBD-BB76-CC8F-6812-95AA0C1D6639}"/>
          </ac:cxnSpMkLst>
        </pc:cxnChg>
        <pc:cxnChg chg="del mod">
          <ac:chgData name="Jeremy Lyons" userId="635871ca6228b095" providerId="LiveId" clId="{C43307EE-FF44-4404-92A6-92ABA4E5D363}" dt="2024-02-09T11:26:50.704" v="499" actId="478"/>
          <ac:cxnSpMkLst>
            <pc:docMk/>
            <pc:sldMk cId="3653792043" sldId="258"/>
            <ac:cxnSpMk id="23" creationId="{3F8C0667-0960-A2A8-BCB8-B14F7CCBA44F}"/>
          </ac:cxnSpMkLst>
        </pc:cxnChg>
        <pc:cxnChg chg="del mod">
          <ac:chgData name="Jeremy Lyons" userId="635871ca6228b095" providerId="LiveId" clId="{C43307EE-FF44-4404-92A6-92ABA4E5D363}" dt="2024-02-09T11:26:54.670" v="501" actId="478"/>
          <ac:cxnSpMkLst>
            <pc:docMk/>
            <pc:sldMk cId="3653792043" sldId="258"/>
            <ac:cxnSpMk id="25" creationId="{DC7D5EC1-9266-A56B-B365-68195C9063B8}"/>
          </ac:cxnSpMkLst>
        </pc:cxnChg>
        <pc:cxnChg chg="del">
          <ac:chgData name="Jeremy Lyons" userId="635871ca6228b095" providerId="LiveId" clId="{C43307EE-FF44-4404-92A6-92ABA4E5D363}" dt="2024-02-09T11:26:48.207" v="497" actId="478"/>
          <ac:cxnSpMkLst>
            <pc:docMk/>
            <pc:sldMk cId="3653792043" sldId="258"/>
            <ac:cxnSpMk id="27" creationId="{389B2F9B-C9B0-FA1D-91F8-F433E9152E8C}"/>
          </ac:cxnSpMkLst>
        </pc:cxnChg>
        <pc:cxnChg chg="del">
          <ac:chgData name="Jeremy Lyons" userId="635871ca6228b095" providerId="LiveId" clId="{C43307EE-FF44-4404-92A6-92ABA4E5D363}" dt="2024-02-09T11:27:01.235" v="506" actId="478"/>
          <ac:cxnSpMkLst>
            <pc:docMk/>
            <pc:sldMk cId="3653792043" sldId="258"/>
            <ac:cxnSpMk id="29" creationId="{606EE74A-7BD9-35AF-6198-0E5E8A632DE8}"/>
          </ac:cxnSpMkLst>
        </pc:cxnChg>
        <pc:cxnChg chg="del">
          <ac:chgData name="Jeremy Lyons" userId="635871ca6228b095" providerId="LiveId" clId="{C43307EE-FF44-4404-92A6-92ABA4E5D363}" dt="2024-02-09T11:27:00.041" v="505" actId="478"/>
          <ac:cxnSpMkLst>
            <pc:docMk/>
            <pc:sldMk cId="3653792043" sldId="258"/>
            <ac:cxnSpMk id="30" creationId="{98D5E573-B6FA-0756-0A3C-E6A9175DC310}"/>
          </ac:cxnSpMkLst>
        </pc:cxnChg>
        <pc:cxnChg chg="del">
          <ac:chgData name="Jeremy Lyons" userId="635871ca6228b095" providerId="LiveId" clId="{C43307EE-FF44-4404-92A6-92ABA4E5D363}" dt="2024-02-09T11:27:14.795" v="509" actId="478"/>
          <ac:cxnSpMkLst>
            <pc:docMk/>
            <pc:sldMk cId="3653792043" sldId="258"/>
            <ac:cxnSpMk id="34" creationId="{29B22C4B-5FE2-42EE-9853-F6EA8DF5EF7E}"/>
          </ac:cxnSpMkLst>
        </pc:cxnChg>
        <pc:cxnChg chg="del">
          <ac:chgData name="Jeremy Lyons" userId="635871ca6228b095" providerId="LiveId" clId="{C43307EE-FF44-4404-92A6-92ABA4E5D363}" dt="2024-02-09T11:27:16.399" v="510" actId="478"/>
          <ac:cxnSpMkLst>
            <pc:docMk/>
            <pc:sldMk cId="3653792043" sldId="258"/>
            <ac:cxnSpMk id="36" creationId="{2E305929-CAC7-9847-B8DD-6E55283B103B}"/>
          </ac:cxnSpMkLst>
        </pc:cxnChg>
        <pc:cxnChg chg="del">
          <ac:chgData name="Jeremy Lyons" userId="635871ca6228b095" providerId="LiveId" clId="{C43307EE-FF44-4404-92A6-92ABA4E5D363}" dt="2024-02-09T11:27:25.779" v="513" actId="478"/>
          <ac:cxnSpMkLst>
            <pc:docMk/>
            <pc:sldMk cId="3653792043" sldId="258"/>
            <ac:cxnSpMk id="38" creationId="{8539772D-7E49-7B4F-DFB1-1AFCC71BFB9D}"/>
          </ac:cxnSpMkLst>
        </pc:cxnChg>
        <pc:cxnChg chg="del">
          <ac:chgData name="Jeremy Lyons" userId="635871ca6228b095" providerId="LiveId" clId="{C43307EE-FF44-4404-92A6-92ABA4E5D363}" dt="2024-02-09T11:27:07.825" v="507" actId="478"/>
          <ac:cxnSpMkLst>
            <pc:docMk/>
            <pc:sldMk cId="3653792043" sldId="258"/>
            <ac:cxnSpMk id="40" creationId="{D88B883E-E680-6381-6D42-EC86FD3E1D91}"/>
          </ac:cxnSpMkLst>
        </pc:cxnChg>
        <pc:cxnChg chg="del">
          <ac:chgData name="Jeremy Lyons" userId="635871ca6228b095" providerId="LiveId" clId="{C43307EE-FF44-4404-92A6-92ABA4E5D363}" dt="2024-02-09T11:27:09.410" v="508" actId="478"/>
          <ac:cxnSpMkLst>
            <pc:docMk/>
            <pc:sldMk cId="3653792043" sldId="258"/>
            <ac:cxnSpMk id="41" creationId="{4EC812C9-9315-6E00-3B3D-4B63DF4E902F}"/>
          </ac:cxnSpMkLst>
        </pc:cxnChg>
        <pc:cxnChg chg="mod">
          <ac:chgData name="Jeremy Lyons" userId="635871ca6228b095" providerId="LiveId" clId="{C43307EE-FF44-4404-92A6-92ABA4E5D363}" dt="2024-02-09T11:27:40.253" v="514" actId="14100"/>
          <ac:cxnSpMkLst>
            <pc:docMk/>
            <pc:sldMk cId="3653792043" sldId="258"/>
            <ac:cxnSpMk id="52" creationId="{9703EBF1-1C19-85DC-A9DA-04D1C361ABD2}"/>
          </ac:cxnSpMkLst>
        </pc:cxnChg>
        <pc:cxnChg chg="del mod">
          <ac:chgData name="Jeremy Lyons" userId="635871ca6228b095" providerId="LiveId" clId="{C43307EE-FF44-4404-92A6-92ABA4E5D363}" dt="2024-02-09T11:26:41.118" v="492" actId="478"/>
          <ac:cxnSpMkLst>
            <pc:docMk/>
            <pc:sldMk cId="3653792043" sldId="258"/>
            <ac:cxnSpMk id="61" creationId="{5E07E2E2-C507-08EF-704F-96690BCBF0C4}"/>
          </ac:cxnSpMkLst>
        </pc:cxnChg>
        <pc:cxnChg chg="del">
          <ac:chgData name="Jeremy Lyons" userId="635871ca6228b095" providerId="LiveId" clId="{C43307EE-FF44-4404-92A6-92ABA4E5D363}" dt="2024-02-09T11:26:58.458" v="504" actId="478"/>
          <ac:cxnSpMkLst>
            <pc:docMk/>
            <pc:sldMk cId="3653792043" sldId="258"/>
            <ac:cxnSpMk id="65" creationId="{6C53F530-EF11-E515-E0F8-6D475A6A5289}"/>
          </ac:cxnSpMkLst>
        </pc:cxnChg>
      </pc:sldChg>
      <pc:sldChg chg="delSp add del setBg delDesignElem">
        <pc:chgData name="Jeremy Lyons" userId="635871ca6228b095" providerId="LiveId" clId="{C43307EE-FF44-4404-92A6-92ABA4E5D363}" dt="2024-02-09T11:26:14.836" v="444" actId="47"/>
        <pc:sldMkLst>
          <pc:docMk/>
          <pc:sldMk cId="3863893630" sldId="258"/>
        </pc:sldMkLst>
        <pc:spChg chg="del">
          <ac:chgData name="Jeremy Lyons" userId="635871ca6228b095" providerId="LiveId" clId="{C43307EE-FF44-4404-92A6-92ABA4E5D363}" dt="2024-02-09T11:26:09.533" v="443"/>
          <ac:spMkLst>
            <pc:docMk/>
            <pc:sldMk cId="3863893630" sldId="258"/>
            <ac:spMk id="10" creationId="{DD4EAFCD-CA45-5FDD-8DBE-89119B82E7AD}"/>
          </ac:spMkLst>
        </pc:spChg>
        <pc:spChg chg="del">
          <ac:chgData name="Jeremy Lyons" userId="635871ca6228b095" providerId="LiveId" clId="{C43307EE-FF44-4404-92A6-92ABA4E5D363}" dt="2024-02-09T11:26:09.533" v="443"/>
          <ac:spMkLst>
            <pc:docMk/>
            <pc:sldMk cId="3863893630" sldId="258"/>
            <ac:spMk id="12" creationId="{A411B873-7AD8-C938-EAD1-03FEF8030FE4}"/>
          </ac:spMkLst>
        </pc:spChg>
        <pc:spChg chg="del">
          <ac:chgData name="Jeremy Lyons" userId="635871ca6228b095" providerId="LiveId" clId="{C43307EE-FF44-4404-92A6-92ABA4E5D363}" dt="2024-02-09T11:26:09.533" v="443"/>
          <ac:spMkLst>
            <pc:docMk/>
            <pc:sldMk cId="3863893630" sldId="258"/>
            <ac:spMk id="14" creationId="{B3A9BB57-72AF-635C-18BA-32DA8DF03878}"/>
          </ac:spMkLst>
        </pc:spChg>
        <pc:spChg chg="del">
          <ac:chgData name="Jeremy Lyons" userId="635871ca6228b095" providerId="LiveId" clId="{C43307EE-FF44-4404-92A6-92ABA4E5D363}" dt="2024-02-09T11:26:09.533" v="443"/>
          <ac:spMkLst>
            <pc:docMk/>
            <pc:sldMk cId="3863893630" sldId="258"/>
            <ac:spMk id="16" creationId="{93712F2C-03A2-E1BE-645C-49D9D6F47E43}"/>
          </ac:spMkLst>
        </pc:spChg>
      </pc:sldChg>
      <pc:sldChg chg="addSp delSp modSp add mod ord">
        <pc:chgData name="Jeremy Lyons" userId="635871ca6228b095" providerId="LiveId" clId="{C43307EE-FF44-4404-92A6-92ABA4E5D363}" dt="2024-02-09T11:37:09.306" v="1564" actId="255"/>
        <pc:sldMkLst>
          <pc:docMk/>
          <pc:sldMk cId="1515741311" sldId="259"/>
        </pc:sldMkLst>
        <pc:spChg chg="del">
          <ac:chgData name="Jeremy Lyons" userId="635871ca6228b095" providerId="LiveId" clId="{C43307EE-FF44-4404-92A6-92ABA4E5D363}" dt="2024-02-09T11:30:52.020" v="823" actId="478"/>
          <ac:spMkLst>
            <pc:docMk/>
            <pc:sldMk cId="1515741311" sldId="259"/>
            <ac:spMk id="2" creationId="{67C3A28D-6191-7529-D309-1AC9F9582D9F}"/>
          </ac:spMkLst>
        </pc:spChg>
        <pc:spChg chg="add mod">
          <ac:chgData name="Jeremy Lyons" userId="635871ca6228b095" providerId="LiveId" clId="{C43307EE-FF44-4404-92A6-92ABA4E5D363}" dt="2024-02-09T11:37:09.306" v="1564" actId="255"/>
          <ac:spMkLst>
            <pc:docMk/>
            <pc:sldMk cId="1515741311" sldId="259"/>
            <ac:spMk id="3" creationId="{91516565-CCDC-5C26-56A6-396997CEC7A5}"/>
          </ac:spMkLst>
        </pc:spChg>
        <pc:spChg chg="del">
          <ac:chgData name="Jeremy Lyons" userId="635871ca6228b095" providerId="LiveId" clId="{C43307EE-FF44-4404-92A6-92ABA4E5D363}" dt="2024-02-09T11:31:11.242" v="835" actId="478"/>
          <ac:spMkLst>
            <pc:docMk/>
            <pc:sldMk cId="1515741311" sldId="259"/>
            <ac:spMk id="4" creationId="{7ADCDEAF-9352-7A5C-B1F5-D2D76E8B9F45}"/>
          </ac:spMkLst>
        </pc:spChg>
        <pc:spChg chg="del">
          <ac:chgData name="Jeremy Lyons" userId="635871ca6228b095" providerId="LiveId" clId="{C43307EE-FF44-4404-92A6-92ABA4E5D363}" dt="2024-02-09T11:31:12.586" v="836" actId="478"/>
          <ac:spMkLst>
            <pc:docMk/>
            <pc:sldMk cId="1515741311" sldId="259"/>
            <ac:spMk id="15" creationId="{884827E9-5A6B-2385-E76A-9583A35F1120}"/>
          </ac:spMkLst>
        </pc:spChg>
        <pc:spChg chg="mod">
          <ac:chgData name="Jeremy Lyons" userId="635871ca6228b095" providerId="LiveId" clId="{C43307EE-FF44-4404-92A6-92ABA4E5D363}" dt="2024-02-09T11:31:19.561" v="841" actId="20577"/>
          <ac:spMkLst>
            <pc:docMk/>
            <pc:sldMk cId="1515741311" sldId="259"/>
            <ac:spMk id="32" creationId="{B97F9064-70FD-6665-F97F-580CE19B46DF}"/>
          </ac:spMkLst>
        </pc:spChg>
        <pc:spChg chg="del">
          <ac:chgData name="Jeremy Lyons" userId="635871ca6228b095" providerId="LiveId" clId="{C43307EE-FF44-4404-92A6-92ABA4E5D363}" dt="2024-02-09T11:30:49.086" v="822" actId="478"/>
          <ac:spMkLst>
            <pc:docMk/>
            <pc:sldMk cId="1515741311" sldId="259"/>
            <ac:spMk id="59" creationId="{DB016751-2EA5-A6E5-3377-3C8F42137129}"/>
          </ac:spMkLst>
        </pc:spChg>
        <pc:spChg chg="del">
          <ac:chgData name="Jeremy Lyons" userId="635871ca6228b095" providerId="LiveId" clId="{C43307EE-FF44-4404-92A6-92ABA4E5D363}" dt="2024-02-09T11:30:59.866" v="828" actId="478"/>
          <ac:spMkLst>
            <pc:docMk/>
            <pc:sldMk cId="1515741311" sldId="259"/>
            <ac:spMk id="60" creationId="{510F85D6-A49C-E8CA-5D6E-435BD850D454}"/>
          </ac:spMkLst>
        </pc:spChg>
        <pc:cxnChg chg="del">
          <ac:chgData name="Jeremy Lyons" userId="635871ca6228b095" providerId="LiveId" clId="{C43307EE-FF44-4404-92A6-92ABA4E5D363}" dt="2024-02-09T11:31:02.910" v="830" actId="478"/>
          <ac:cxnSpMkLst>
            <pc:docMk/>
            <pc:sldMk cId="1515741311" sldId="259"/>
            <ac:cxnSpMk id="30" creationId="{09E2883F-097B-626D-9902-5B684B77E4DA}"/>
          </ac:cxnSpMkLst>
        </pc:cxnChg>
        <pc:cxnChg chg="del">
          <ac:chgData name="Jeremy Lyons" userId="635871ca6228b095" providerId="LiveId" clId="{C43307EE-FF44-4404-92A6-92ABA4E5D363}" dt="2024-02-09T11:31:09.925" v="834" actId="478"/>
          <ac:cxnSpMkLst>
            <pc:docMk/>
            <pc:sldMk cId="1515741311" sldId="259"/>
            <ac:cxnSpMk id="34" creationId="{86AE6B79-6B06-2E88-C18E-C47EF9FB0F9E}"/>
          </ac:cxnSpMkLst>
        </pc:cxnChg>
        <pc:cxnChg chg="del">
          <ac:chgData name="Jeremy Lyons" userId="635871ca6228b095" providerId="LiveId" clId="{C43307EE-FF44-4404-92A6-92ABA4E5D363}" dt="2024-02-09T11:31:08.077" v="833" actId="478"/>
          <ac:cxnSpMkLst>
            <pc:docMk/>
            <pc:sldMk cId="1515741311" sldId="259"/>
            <ac:cxnSpMk id="36" creationId="{E74E78F7-5834-513B-61A1-AD232B8F3326}"/>
          </ac:cxnSpMkLst>
        </pc:cxnChg>
        <pc:cxnChg chg="del">
          <ac:chgData name="Jeremy Lyons" userId="635871ca6228b095" providerId="LiveId" clId="{C43307EE-FF44-4404-92A6-92ABA4E5D363}" dt="2024-02-09T11:31:14.089" v="837" actId="478"/>
          <ac:cxnSpMkLst>
            <pc:docMk/>
            <pc:sldMk cId="1515741311" sldId="259"/>
            <ac:cxnSpMk id="38" creationId="{2A9DEB86-156F-5D9B-6516-E2040E945256}"/>
          </ac:cxnSpMkLst>
        </pc:cxnChg>
        <pc:cxnChg chg="del">
          <ac:chgData name="Jeremy Lyons" userId="635871ca6228b095" providerId="LiveId" clId="{C43307EE-FF44-4404-92A6-92ABA4E5D363}" dt="2024-02-09T11:31:04.653" v="831" actId="478"/>
          <ac:cxnSpMkLst>
            <pc:docMk/>
            <pc:sldMk cId="1515741311" sldId="259"/>
            <ac:cxnSpMk id="40" creationId="{F46F2C89-5981-AE5C-B56E-B00034DD3F7D}"/>
          </ac:cxnSpMkLst>
        </pc:cxnChg>
        <pc:cxnChg chg="del">
          <ac:chgData name="Jeremy Lyons" userId="635871ca6228b095" providerId="LiveId" clId="{C43307EE-FF44-4404-92A6-92ABA4E5D363}" dt="2024-02-09T11:31:06.161" v="832" actId="478"/>
          <ac:cxnSpMkLst>
            <pc:docMk/>
            <pc:sldMk cId="1515741311" sldId="259"/>
            <ac:cxnSpMk id="41" creationId="{25107DD1-B728-DEDC-7271-BC6FBE48BE8C}"/>
          </ac:cxnSpMkLst>
        </pc:cxnChg>
        <pc:cxnChg chg="del">
          <ac:chgData name="Jeremy Lyons" userId="635871ca6228b095" providerId="LiveId" clId="{C43307EE-FF44-4404-92A6-92ABA4E5D363}" dt="2024-02-09T11:30:58.190" v="827" actId="478"/>
          <ac:cxnSpMkLst>
            <pc:docMk/>
            <pc:sldMk cId="1515741311" sldId="259"/>
            <ac:cxnSpMk id="47" creationId="{4DF1F6E7-16BB-B3DC-B09B-91BC92182CE5}"/>
          </ac:cxnSpMkLst>
        </pc:cxnChg>
        <pc:cxnChg chg="del">
          <ac:chgData name="Jeremy Lyons" userId="635871ca6228b095" providerId="LiveId" clId="{C43307EE-FF44-4404-92A6-92ABA4E5D363}" dt="2024-02-09T11:30:55.455" v="825" actId="478"/>
          <ac:cxnSpMkLst>
            <pc:docMk/>
            <pc:sldMk cId="1515741311" sldId="259"/>
            <ac:cxnSpMk id="52" creationId="{D1056179-88E5-CF50-C788-391117E39895}"/>
          </ac:cxnSpMkLst>
        </pc:cxnChg>
        <pc:cxnChg chg="del">
          <ac:chgData name="Jeremy Lyons" userId="635871ca6228b095" providerId="LiveId" clId="{C43307EE-FF44-4404-92A6-92ABA4E5D363}" dt="2024-02-09T11:30:56.855" v="826" actId="478"/>
          <ac:cxnSpMkLst>
            <pc:docMk/>
            <pc:sldMk cId="1515741311" sldId="259"/>
            <ac:cxnSpMk id="57" creationId="{C515BE19-A0A9-4989-285B-5D6C3FA8B77C}"/>
          </ac:cxnSpMkLst>
        </pc:cxnChg>
        <pc:cxnChg chg="del mod">
          <ac:chgData name="Jeremy Lyons" userId="635871ca6228b095" providerId="LiveId" clId="{C43307EE-FF44-4404-92A6-92ABA4E5D363}" dt="2024-02-09T11:30:53.997" v="824" actId="478"/>
          <ac:cxnSpMkLst>
            <pc:docMk/>
            <pc:sldMk cId="1515741311" sldId="259"/>
            <ac:cxnSpMk id="61" creationId="{9E7EB3D7-70DC-6E76-AA9C-A00436646BE3}"/>
          </ac:cxnSpMkLst>
        </pc:cxnChg>
        <pc:cxnChg chg="del">
          <ac:chgData name="Jeremy Lyons" userId="635871ca6228b095" providerId="LiveId" clId="{C43307EE-FF44-4404-92A6-92ABA4E5D363}" dt="2024-02-09T11:31:01.246" v="829" actId="478"/>
          <ac:cxnSpMkLst>
            <pc:docMk/>
            <pc:sldMk cId="1515741311" sldId="259"/>
            <ac:cxnSpMk id="65" creationId="{9062AB0E-66EB-8288-AD3B-A6F86BA015B5}"/>
          </ac:cxnSpMkLst>
        </pc:cxnChg>
      </pc:sldChg>
      <pc:sldChg chg="addSp delSp modSp add mod ord">
        <pc:chgData name="Jeremy Lyons" userId="635871ca6228b095" providerId="LiveId" clId="{C43307EE-FF44-4404-92A6-92ABA4E5D363}" dt="2024-02-09T11:47:05.787" v="2209" actId="20577"/>
        <pc:sldMkLst>
          <pc:docMk/>
          <pc:sldMk cId="4117168891" sldId="260"/>
        </pc:sldMkLst>
        <pc:spChg chg="del">
          <ac:chgData name="Jeremy Lyons" userId="635871ca6228b095" providerId="LiveId" clId="{C43307EE-FF44-4404-92A6-92ABA4E5D363}" dt="2024-02-09T11:38:46.993" v="1602" actId="478"/>
          <ac:spMkLst>
            <pc:docMk/>
            <pc:sldMk cId="4117168891" sldId="260"/>
            <ac:spMk id="7" creationId="{18491381-4EB1-5378-28A2-CCBAF9504DCC}"/>
          </ac:spMkLst>
        </pc:spChg>
        <pc:spChg chg="del">
          <ac:chgData name="Jeremy Lyons" userId="635871ca6228b095" providerId="LiveId" clId="{C43307EE-FF44-4404-92A6-92ABA4E5D363}" dt="2024-02-09T11:38:33.776" v="1593" actId="478"/>
          <ac:spMkLst>
            <pc:docMk/>
            <pc:sldMk cId="4117168891" sldId="260"/>
            <ac:spMk id="8" creationId="{CABE193F-570F-24EB-BD7A-A33B5BC9FDDE}"/>
          </ac:spMkLst>
        </pc:spChg>
        <pc:spChg chg="del">
          <ac:chgData name="Jeremy Lyons" userId="635871ca6228b095" providerId="LiveId" clId="{C43307EE-FF44-4404-92A6-92ABA4E5D363}" dt="2024-02-09T11:38:54.952" v="1606" actId="478"/>
          <ac:spMkLst>
            <pc:docMk/>
            <pc:sldMk cId="4117168891" sldId="260"/>
            <ac:spMk id="9" creationId="{D85226E2-48BA-8774-80DE-EA50A43CFA68}"/>
          </ac:spMkLst>
        </pc:spChg>
        <pc:spChg chg="del">
          <ac:chgData name="Jeremy Lyons" userId="635871ca6228b095" providerId="LiveId" clId="{C43307EE-FF44-4404-92A6-92ABA4E5D363}" dt="2024-02-09T11:38:50.918" v="1604" actId="478"/>
          <ac:spMkLst>
            <pc:docMk/>
            <pc:sldMk cId="4117168891" sldId="260"/>
            <ac:spMk id="13" creationId="{2D9B2E2E-1AB1-0429-94E8-6A931A121AF3}"/>
          </ac:spMkLst>
        </pc:spChg>
        <pc:spChg chg="add mod">
          <ac:chgData name="Jeremy Lyons" userId="635871ca6228b095" providerId="LiveId" clId="{C43307EE-FF44-4404-92A6-92ABA4E5D363}" dt="2024-02-09T11:42:39.303" v="2168" actId="20577"/>
          <ac:spMkLst>
            <pc:docMk/>
            <pc:sldMk cId="4117168891" sldId="260"/>
            <ac:spMk id="17" creationId="{C8E0F918-AA6D-3FD9-AA03-80A371D8CAC4}"/>
          </ac:spMkLst>
        </pc:spChg>
        <pc:spChg chg="mod">
          <ac:chgData name="Jeremy Lyons" userId="635871ca6228b095" providerId="LiveId" clId="{C43307EE-FF44-4404-92A6-92ABA4E5D363}" dt="2024-02-09T11:47:05.787" v="2209" actId="20577"/>
          <ac:spMkLst>
            <pc:docMk/>
            <pc:sldMk cId="4117168891" sldId="260"/>
            <ac:spMk id="32" creationId="{B086BD2B-3EFD-AFFA-4933-4BCCE454C964}"/>
          </ac:spMkLst>
        </pc:spChg>
        <pc:spChg chg="del">
          <ac:chgData name="Jeremy Lyons" userId="635871ca6228b095" providerId="LiveId" clId="{C43307EE-FF44-4404-92A6-92ABA4E5D363}" dt="2024-02-09T11:38:28.739" v="1590" actId="478"/>
          <ac:spMkLst>
            <pc:docMk/>
            <pc:sldMk cId="4117168891" sldId="260"/>
            <ac:spMk id="59" creationId="{874708BE-9557-1823-C5BD-CDCB24E86A4A}"/>
          </ac:spMkLst>
        </pc:spChg>
        <pc:spChg chg="del">
          <ac:chgData name="Jeremy Lyons" userId="635871ca6228b095" providerId="LiveId" clId="{C43307EE-FF44-4404-92A6-92ABA4E5D363}" dt="2024-02-09T11:38:41.592" v="1599" actId="478"/>
          <ac:spMkLst>
            <pc:docMk/>
            <pc:sldMk cId="4117168891" sldId="260"/>
            <ac:spMk id="60" creationId="{EE41BA46-B2D5-AFBF-27F9-8DB4D0ECD5BC}"/>
          </ac:spMkLst>
        </pc:spChg>
        <pc:picChg chg="add mod">
          <ac:chgData name="Jeremy Lyons" userId="635871ca6228b095" providerId="LiveId" clId="{C43307EE-FF44-4404-92A6-92ABA4E5D363}" dt="2024-02-09T11:39:06.932" v="1607"/>
          <ac:picMkLst>
            <pc:docMk/>
            <pc:sldMk cId="4117168891" sldId="260"/>
            <ac:picMk id="3" creationId="{A0B289BB-9685-F89E-ADA4-A1FDFF8E4D9A}"/>
          </ac:picMkLst>
        </pc:picChg>
        <pc:cxnChg chg="del mod">
          <ac:chgData name="Jeremy Lyons" userId="635871ca6228b095" providerId="LiveId" clId="{C43307EE-FF44-4404-92A6-92ABA4E5D363}" dt="2024-02-09T11:38:39.177" v="1597" actId="478"/>
          <ac:cxnSpMkLst>
            <pc:docMk/>
            <pc:sldMk cId="4117168891" sldId="260"/>
            <ac:cxnSpMk id="20" creationId="{F8C10C1D-213D-2173-7F11-8BEA8AD4357A}"/>
          </ac:cxnSpMkLst>
        </pc:cxnChg>
        <pc:cxnChg chg="del mod">
          <ac:chgData name="Jeremy Lyons" userId="635871ca6228b095" providerId="LiveId" clId="{C43307EE-FF44-4404-92A6-92ABA4E5D363}" dt="2024-02-09T11:38:36.431" v="1595" actId="478"/>
          <ac:cxnSpMkLst>
            <pc:docMk/>
            <pc:sldMk cId="4117168891" sldId="260"/>
            <ac:cxnSpMk id="22" creationId="{81375D40-F60D-C6A9-1BB4-93C433C1FFAB}"/>
          </ac:cxnSpMkLst>
        </pc:cxnChg>
        <pc:cxnChg chg="del mod">
          <ac:chgData name="Jeremy Lyons" userId="635871ca6228b095" providerId="LiveId" clId="{C43307EE-FF44-4404-92A6-92ABA4E5D363}" dt="2024-02-09T11:38:53.132" v="1605" actId="478"/>
          <ac:cxnSpMkLst>
            <pc:docMk/>
            <pc:sldMk cId="4117168891" sldId="260"/>
            <ac:cxnSpMk id="23" creationId="{39B8C5D3-93EB-59A2-463B-62732866EECA}"/>
          </ac:cxnSpMkLst>
        </pc:cxnChg>
        <pc:cxnChg chg="del mod">
          <ac:chgData name="Jeremy Lyons" userId="635871ca6228b095" providerId="LiveId" clId="{C43307EE-FF44-4404-92A6-92ABA4E5D363}" dt="2024-02-09T11:38:48.061" v="1603" actId="478"/>
          <ac:cxnSpMkLst>
            <pc:docMk/>
            <pc:sldMk cId="4117168891" sldId="260"/>
            <ac:cxnSpMk id="25" creationId="{091D1920-00E2-72C1-7EAC-F2FCF6E51816}"/>
          </ac:cxnSpMkLst>
        </pc:cxnChg>
        <pc:cxnChg chg="del">
          <ac:chgData name="Jeremy Lyons" userId="635871ca6228b095" providerId="LiveId" clId="{C43307EE-FF44-4404-92A6-92ABA4E5D363}" dt="2024-02-09T11:38:37.703" v="1596" actId="478"/>
          <ac:cxnSpMkLst>
            <pc:docMk/>
            <pc:sldMk cId="4117168891" sldId="260"/>
            <ac:cxnSpMk id="27" creationId="{37019226-89B9-ED6D-D4FE-1C2CDDC3B5FB}"/>
          </ac:cxnSpMkLst>
        </pc:cxnChg>
        <pc:cxnChg chg="del">
          <ac:chgData name="Jeremy Lyons" userId="635871ca6228b095" providerId="LiveId" clId="{C43307EE-FF44-4404-92A6-92ABA4E5D363}" dt="2024-02-09T11:38:45.911" v="1601" actId="478"/>
          <ac:cxnSpMkLst>
            <pc:docMk/>
            <pc:sldMk cId="4117168891" sldId="260"/>
            <ac:cxnSpMk id="29" creationId="{314A045B-E752-F606-B901-E4D790E0E1A6}"/>
          </ac:cxnSpMkLst>
        </pc:cxnChg>
        <pc:cxnChg chg="del">
          <ac:chgData name="Jeremy Lyons" userId="635871ca6228b095" providerId="LiveId" clId="{C43307EE-FF44-4404-92A6-92ABA4E5D363}" dt="2024-02-09T11:38:35.174" v="1594" actId="478"/>
          <ac:cxnSpMkLst>
            <pc:docMk/>
            <pc:sldMk cId="4117168891" sldId="260"/>
            <ac:cxnSpMk id="47" creationId="{AB3B1A1A-97DD-95D1-5149-024CA40EE554}"/>
          </ac:cxnSpMkLst>
        </pc:cxnChg>
        <pc:cxnChg chg="del">
          <ac:chgData name="Jeremy Lyons" userId="635871ca6228b095" providerId="LiveId" clId="{C43307EE-FF44-4404-92A6-92ABA4E5D363}" dt="2024-02-09T11:38:30.325" v="1591" actId="478"/>
          <ac:cxnSpMkLst>
            <pc:docMk/>
            <pc:sldMk cId="4117168891" sldId="260"/>
            <ac:cxnSpMk id="52" creationId="{7003342D-B829-20AF-DF71-2BC221F91914}"/>
          </ac:cxnSpMkLst>
        </pc:cxnChg>
        <pc:cxnChg chg="del">
          <ac:chgData name="Jeremy Lyons" userId="635871ca6228b095" providerId="LiveId" clId="{C43307EE-FF44-4404-92A6-92ABA4E5D363}" dt="2024-02-09T11:38:32.097" v="1592" actId="478"/>
          <ac:cxnSpMkLst>
            <pc:docMk/>
            <pc:sldMk cId="4117168891" sldId="260"/>
            <ac:cxnSpMk id="57" creationId="{418123B5-8462-B1D1-84B3-3B62ED9229EA}"/>
          </ac:cxnSpMkLst>
        </pc:cxnChg>
        <pc:cxnChg chg="del mod">
          <ac:chgData name="Jeremy Lyons" userId="635871ca6228b095" providerId="LiveId" clId="{C43307EE-FF44-4404-92A6-92ABA4E5D363}" dt="2024-02-09T11:38:40.510" v="1598" actId="478"/>
          <ac:cxnSpMkLst>
            <pc:docMk/>
            <pc:sldMk cId="4117168891" sldId="260"/>
            <ac:cxnSpMk id="61" creationId="{1236DA5C-12A7-8970-A984-4FB9007E28A0}"/>
          </ac:cxnSpMkLst>
        </pc:cxnChg>
        <pc:cxnChg chg="del">
          <ac:chgData name="Jeremy Lyons" userId="635871ca6228b095" providerId="LiveId" clId="{C43307EE-FF44-4404-92A6-92ABA4E5D363}" dt="2024-02-09T11:38:42.850" v="1600" actId="478"/>
          <ac:cxnSpMkLst>
            <pc:docMk/>
            <pc:sldMk cId="4117168891" sldId="260"/>
            <ac:cxnSpMk id="65" creationId="{3F3B9C44-A4AD-51D2-2DF4-A5B9C7DCEA4F}"/>
          </ac:cxnSpMkLst>
        </pc:cxnChg>
      </pc:sldChg>
      <pc:sldChg chg="addSp delSp modSp add mod ord">
        <pc:chgData name="Jeremy Lyons" userId="635871ca6228b095" providerId="LiveId" clId="{C43307EE-FF44-4404-92A6-92ABA4E5D363}" dt="2024-02-09T11:50:14.893" v="2429" actId="20577"/>
        <pc:sldMkLst>
          <pc:docMk/>
          <pc:sldMk cId="1328488357" sldId="261"/>
        </pc:sldMkLst>
        <pc:spChg chg="del mod">
          <ac:chgData name="Jeremy Lyons" userId="635871ca6228b095" providerId="LiveId" clId="{C43307EE-FF44-4404-92A6-92ABA4E5D363}" dt="2024-02-09T11:47:28.811" v="2224" actId="478"/>
          <ac:spMkLst>
            <pc:docMk/>
            <pc:sldMk cId="1328488357" sldId="261"/>
            <ac:spMk id="2" creationId="{72353A91-088B-84EE-337E-98B9CB21D0A4}"/>
          </ac:spMkLst>
        </pc:spChg>
        <pc:spChg chg="add mod">
          <ac:chgData name="Jeremy Lyons" userId="635871ca6228b095" providerId="LiveId" clId="{C43307EE-FF44-4404-92A6-92ABA4E5D363}" dt="2024-02-09T11:50:14.893" v="2429" actId="20577"/>
          <ac:spMkLst>
            <pc:docMk/>
            <pc:sldMk cId="1328488357" sldId="261"/>
            <ac:spMk id="3" creationId="{8FBAC6C5-63AD-E2ED-1CB9-EBE477C42BA5}"/>
          </ac:spMkLst>
        </pc:spChg>
        <pc:spChg chg="del">
          <ac:chgData name="Jeremy Lyons" userId="635871ca6228b095" providerId="LiveId" clId="{C43307EE-FF44-4404-92A6-92ABA4E5D363}" dt="2024-02-09T11:47:43.517" v="2235" actId="478"/>
          <ac:spMkLst>
            <pc:docMk/>
            <pc:sldMk cId="1328488357" sldId="261"/>
            <ac:spMk id="4" creationId="{0BFD9196-9808-0490-94CA-AD3AD0E6443A}"/>
          </ac:spMkLst>
        </pc:spChg>
        <pc:spChg chg="del">
          <ac:chgData name="Jeremy Lyons" userId="635871ca6228b095" providerId="LiveId" clId="{C43307EE-FF44-4404-92A6-92ABA4E5D363}" dt="2024-02-09T11:47:33.374" v="2227" actId="478"/>
          <ac:spMkLst>
            <pc:docMk/>
            <pc:sldMk cId="1328488357" sldId="261"/>
            <ac:spMk id="7" creationId="{A3D8CCC7-EF0B-7C19-1C89-1DA5E2404596}"/>
          </ac:spMkLst>
        </pc:spChg>
        <pc:spChg chg="del">
          <ac:chgData name="Jeremy Lyons" userId="635871ca6228b095" providerId="LiveId" clId="{C43307EE-FF44-4404-92A6-92ABA4E5D363}" dt="2024-02-09T11:47:20.774" v="2219" actId="478"/>
          <ac:spMkLst>
            <pc:docMk/>
            <pc:sldMk cId="1328488357" sldId="261"/>
            <ac:spMk id="8" creationId="{3E0B0850-BCE7-015A-ED03-7A729F8A35B3}"/>
          </ac:spMkLst>
        </pc:spChg>
        <pc:spChg chg="del">
          <ac:chgData name="Jeremy Lyons" userId="635871ca6228b095" providerId="LiveId" clId="{C43307EE-FF44-4404-92A6-92ABA4E5D363}" dt="2024-02-09T11:47:46.690" v="2237" actId="478"/>
          <ac:spMkLst>
            <pc:docMk/>
            <pc:sldMk cId="1328488357" sldId="261"/>
            <ac:spMk id="9" creationId="{0D04E3EB-5973-BCB3-2A24-7C1170E43098}"/>
          </ac:spMkLst>
        </pc:spChg>
        <pc:spChg chg="del">
          <ac:chgData name="Jeremy Lyons" userId="635871ca6228b095" providerId="LiveId" clId="{C43307EE-FF44-4404-92A6-92ABA4E5D363}" dt="2024-02-09T11:47:39.735" v="2232" actId="478"/>
          <ac:spMkLst>
            <pc:docMk/>
            <pc:sldMk cId="1328488357" sldId="261"/>
            <ac:spMk id="13" creationId="{8C7E969B-4E20-4CDA-3124-068C931FB900}"/>
          </ac:spMkLst>
        </pc:spChg>
        <pc:spChg chg="del">
          <ac:chgData name="Jeremy Lyons" userId="635871ca6228b095" providerId="LiveId" clId="{C43307EE-FF44-4404-92A6-92ABA4E5D363}" dt="2024-02-09T11:47:44.694" v="2236" actId="478"/>
          <ac:spMkLst>
            <pc:docMk/>
            <pc:sldMk cId="1328488357" sldId="261"/>
            <ac:spMk id="15" creationId="{BD73B770-A072-2875-56FB-782636CDD082}"/>
          </ac:spMkLst>
        </pc:spChg>
        <pc:spChg chg="mod">
          <ac:chgData name="Jeremy Lyons" userId="635871ca6228b095" providerId="LiveId" clId="{C43307EE-FF44-4404-92A6-92ABA4E5D363}" dt="2024-02-09T11:47:11.782" v="2216" actId="20577"/>
          <ac:spMkLst>
            <pc:docMk/>
            <pc:sldMk cId="1328488357" sldId="261"/>
            <ac:spMk id="32" creationId="{37083604-1BC1-CAB1-6120-13712238CFF0}"/>
          </ac:spMkLst>
        </pc:spChg>
        <pc:cxnChg chg="del mod">
          <ac:chgData name="Jeremy Lyons" userId="635871ca6228b095" providerId="LiveId" clId="{C43307EE-FF44-4404-92A6-92ABA4E5D363}" dt="2024-02-09T11:47:26.253" v="2222" actId="478"/>
          <ac:cxnSpMkLst>
            <pc:docMk/>
            <pc:sldMk cId="1328488357" sldId="261"/>
            <ac:cxnSpMk id="20" creationId="{4E4B5661-558F-EEF4-6E94-8F481D69641A}"/>
          </ac:cxnSpMkLst>
        </pc:cxnChg>
        <pc:cxnChg chg="del mod">
          <ac:chgData name="Jeremy Lyons" userId="635871ca6228b095" providerId="LiveId" clId="{C43307EE-FF44-4404-92A6-92ABA4E5D363}" dt="2024-02-09T11:47:24.888" v="2221" actId="478"/>
          <ac:cxnSpMkLst>
            <pc:docMk/>
            <pc:sldMk cId="1328488357" sldId="261"/>
            <ac:cxnSpMk id="22" creationId="{27771FEE-C917-3772-0132-1E1C9E54446A}"/>
          </ac:cxnSpMkLst>
        </pc:cxnChg>
        <pc:cxnChg chg="del mod">
          <ac:chgData name="Jeremy Lyons" userId="635871ca6228b095" providerId="LiveId" clId="{C43307EE-FF44-4404-92A6-92ABA4E5D363}" dt="2024-02-09T11:47:42.232" v="2234" actId="478"/>
          <ac:cxnSpMkLst>
            <pc:docMk/>
            <pc:sldMk cId="1328488357" sldId="261"/>
            <ac:cxnSpMk id="23" creationId="{DAEF0B25-A388-4A28-E051-58E24B733907}"/>
          </ac:cxnSpMkLst>
        </pc:cxnChg>
        <pc:cxnChg chg="del mod">
          <ac:chgData name="Jeremy Lyons" userId="635871ca6228b095" providerId="LiveId" clId="{C43307EE-FF44-4404-92A6-92ABA4E5D363}" dt="2024-02-09T11:47:34.692" v="2228" actId="478"/>
          <ac:cxnSpMkLst>
            <pc:docMk/>
            <pc:sldMk cId="1328488357" sldId="261"/>
            <ac:cxnSpMk id="25" creationId="{00C75553-6060-E29B-1493-B124921277B7}"/>
          </ac:cxnSpMkLst>
        </pc:cxnChg>
        <pc:cxnChg chg="del">
          <ac:chgData name="Jeremy Lyons" userId="635871ca6228b095" providerId="LiveId" clId="{C43307EE-FF44-4404-92A6-92ABA4E5D363}" dt="2024-02-09T11:47:48.087" v="2238" actId="478"/>
          <ac:cxnSpMkLst>
            <pc:docMk/>
            <pc:sldMk cId="1328488357" sldId="261"/>
            <ac:cxnSpMk id="27" creationId="{2F3A232B-3031-AB61-5BCB-284547F8D50B}"/>
          </ac:cxnSpMkLst>
        </pc:cxnChg>
        <pc:cxnChg chg="del">
          <ac:chgData name="Jeremy Lyons" userId="635871ca6228b095" providerId="LiveId" clId="{C43307EE-FF44-4404-92A6-92ABA4E5D363}" dt="2024-02-09T11:47:32.339" v="2226" actId="478"/>
          <ac:cxnSpMkLst>
            <pc:docMk/>
            <pc:sldMk cId="1328488357" sldId="261"/>
            <ac:cxnSpMk id="29" creationId="{49021626-BE6B-7E63-9289-F1364DC01DB4}"/>
          </ac:cxnSpMkLst>
        </pc:cxnChg>
        <pc:cxnChg chg="del">
          <ac:chgData name="Jeremy Lyons" userId="635871ca6228b095" providerId="LiveId" clId="{C43307EE-FF44-4404-92A6-92ABA4E5D363}" dt="2024-02-09T11:47:31.288" v="2225" actId="478"/>
          <ac:cxnSpMkLst>
            <pc:docMk/>
            <pc:sldMk cId="1328488357" sldId="261"/>
            <ac:cxnSpMk id="30" creationId="{7A4032F0-D5AF-DEA4-C121-6D77A5B87B02}"/>
          </ac:cxnSpMkLst>
        </pc:cxnChg>
        <pc:cxnChg chg="del">
          <ac:chgData name="Jeremy Lyons" userId="635871ca6228b095" providerId="LiveId" clId="{C43307EE-FF44-4404-92A6-92ABA4E5D363}" dt="2024-02-09T11:47:37.191" v="2230" actId="478"/>
          <ac:cxnSpMkLst>
            <pc:docMk/>
            <pc:sldMk cId="1328488357" sldId="261"/>
            <ac:cxnSpMk id="34" creationId="{A4223B7D-C79F-9040-1231-E3ED4828D351}"/>
          </ac:cxnSpMkLst>
        </pc:cxnChg>
        <pc:cxnChg chg="del">
          <ac:chgData name="Jeremy Lyons" userId="635871ca6228b095" providerId="LiveId" clId="{C43307EE-FF44-4404-92A6-92ABA4E5D363}" dt="2024-02-09T11:47:40.834" v="2233" actId="478"/>
          <ac:cxnSpMkLst>
            <pc:docMk/>
            <pc:sldMk cId="1328488357" sldId="261"/>
            <ac:cxnSpMk id="36" creationId="{DD74C21E-E869-C242-D1C4-2F6137812028}"/>
          </ac:cxnSpMkLst>
        </pc:cxnChg>
        <pc:cxnChg chg="del">
          <ac:chgData name="Jeremy Lyons" userId="635871ca6228b095" providerId="LiveId" clId="{C43307EE-FF44-4404-92A6-92ABA4E5D363}" dt="2024-02-09T11:47:49.922" v="2239" actId="478"/>
          <ac:cxnSpMkLst>
            <pc:docMk/>
            <pc:sldMk cId="1328488357" sldId="261"/>
            <ac:cxnSpMk id="38" creationId="{EA4544F4-CBAC-7EB4-BBDA-154B3AC8B8D6}"/>
          </ac:cxnSpMkLst>
        </pc:cxnChg>
        <pc:cxnChg chg="del">
          <ac:chgData name="Jeremy Lyons" userId="635871ca6228b095" providerId="LiveId" clId="{C43307EE-FF44-4404-92A6-92ABA4E5D363}" dt="2024-02-09T11:47:36.106" v="2229" actId="478"/>
          <ac:cxnSpMkLst>
            <pc:docMk/>
            <pc:sldMk cId="1328488357" sldId="261"/>
            <ac:cxnSpMk id="40" creationId="{A4CFCFD6-9C8E-3CCF-57BB-AFA76A5C9102}"/>
          </ac:cxnSpMkLst>
        </pc:cxnChg>
        <pc:cxnChg chg="del">
          <ac:chgData name="Jeremy Lyons" userId="635871ca6228b095" providerId="LiveId" clId="{C43307EE-FF44-4404-92A6-92ABA4E5D363}" dt="2024-02-09T11:47:38.653" v="2231" actId="478"/>
          <ac:cxnSpMkLst>
            <pc:docMk/>
            <pc:sldMk cId="1328488357" sldId="261"/>
            <ac:cxnSpMk id="41" creationId="{A8AB2C2C-1E90-E6A5-D71C-4580B211E8ED}"/>
          </ac:cxnSpMkLst>
        </pc:cxnChg>
        <pc:cxnChg chg="del">
          <ac:chgData name="Jeremy Lyons" userId="635871ca6228b095" providerId="LiveId" clId="{C43307EE-FF44-4404-92A6-92ABA4E5D363}" dt="2024-02-09T11:47:21.875" v="2220" actId="478"/>
          <ac:cxnSpMkLst>
            <pc:docMk/>
            <pc:sldMk cId="1328488357" sldId="261"/>
            <ac:cxnSpMk id="47" creationId="{19E5216F-841E-A689-1F9A-167790B29D3D}"/>
          </ac:cxnSpMkLst>
        </pc:cxnChg>
        <pc:cxnChg chg="del">
          <ac:chgData name="Jeremy Lyons" userId="635871ca6228b095" providerId="LiveId" clId="{C43307EE-FF44-4404-92A6-92ABA4E5D363}" dt="2024-02-09T11:47:18.422" v="2218" actId="478"/>
          <ac:cxnSpMkLst>
            <pc:docMk/>
            <pc:sldMk cId="1328488357" sldId="261"/>
            <ac:cxnSpMk id="52" creationId="{4BEDC9E3-729D-8B00-7581-D90E364B2163}"/>
          </ac:cxnSpMkLst>
        </pc:cxnChg>
        <pc:cxnChg chg="del">
          <ac:chgData name="Jeremy Lyons" userId="635871ca6228b095" providerId="LiveId" clId="{C43307EE-FF44-4404-92A6-92ABA4E5D363}" dt="2024-02-09T11:47:16.759" v="2217" actId="478"/>
          <ac:cxnSpMkLst>
            <pc:docMk/>
            <pc:sldMk cId="1328488357" sldId="261"/>
            <ac:cxnSpMk id="57" creationId="{ED77CDE9-853C-B703-25F6-41A3CCC5DCEF}"/>
          </ac:cxnSpMkLst>
        </pc:cxnChg>
      </pc:sldChg>
      <pc:sldChg chg="addSp delSp modSp add mod">
        <pc:chgData name="Jeremy Lyons" userId="635871ca6228b095" providerId="LiveId" clId="{C43307EE-FF44-4404-92A6-92ABA4E5D363}" dt="2024-02-09T12:10:15.379" v="2826" actId="20577"/>
        <pc:sldMkLst>
          <pc:docMk/>
          <pc:sldMk cId="773534508" sldId="262"/>
        </pc:sldMkLst>
        <pc:spChg chg="add mod">
          <ac:chgData name="Jeremy Lyons" userId="635871ca6228b095" providerId="LiveId" clId="{C43307EE-FF44-4404-92A6-92ABA4E5D363}" dt="2024-02-09T12:07:20.477" v="2448" actId="20577"/>
          <ac:spMkLst>
            <pc:docMk/>
            <pc:sldMk cId="773534508" sldId="262"/>
            <ac:spMk id="2" creationId="{EAA2EB95-BC73-B02C-57B9-773C6BD5231B}"/>
          </ac:spMkLst>
        </pc:spChg>
        <pc:spChg chg="mod">
          <ac:chgData name="Jeremy Lyons" userId="635871ca6228b095" providerId="LiveId" clId="{C43307EE-FF44-4404-92A6-92ABA4E5D363}" dt="2024-02-09T12:10:15.379" v="2826" actId="20577"/>
          <ac:spMkLst>
            <pc:docMk/>
            <pc:sldMk cId="773534508" sldId="262"/>
            <ac:spMk id="3" creationId="{7ABEE989-E2E4-7B11-5EBB-5C775149418E}"/>
          </ac:spMkLst>
        </pc:spChg>
        <pc:spChg chg="add mod">
          <ac:chgData name="Jeremy Lyons" userId="635871ca6228b095" providerId="LiveId" clId="{C43307EE-FF44-4404-92A6-92ABA4E5D363}" dt="2024-02-09T12:07:42.391" v="2471" actId="14100"/>
          <ac:spMkLst>
            <pc:docMk/>
            <pc:sldMk cId="773534508" sldId="262"/>
            <ac:spMk id="4" creationId="{E95FAA4E-5D5D-26CA-17D4-8057DCB85438}"/>
          </ac:spMkLst>
        </pc:spChg>
        <pc:spChg chg="mod">
          <ac:chgData name="Jeremy Lyons" userId="635871ca6228b095" providerId="LiveId" clId="{C43307EE-FF44-4404-92A6-92ABA4E5D363}" dt="2024-02-09T12:06:35.709" v="2436" actId="20577"/>
          <ac:spMkLst>
            <pc:docMk/>
            <pc:sldMk cId="773534508" sldId="262"/>
            <ac:spMk id="32" creationId="{48640EE7-6C07-161F-34B7-9343570AAA9C}"/>
          </ac:spMkLst>
        </pc:spChg>
        <pc:spChg chg="del">
          <ac:chgData name="Jeremy Lyons" userId="635871ca6228b095" providerId="LiveId" clId="{C43307EE-FF44-4404-92A6-92ABA4E5D363}" dt="2024-02-09T12:06:44.841" v="2437" actId="478"/>
          <ac:spMkLst>
            <pc:docMk/>
            <pc:sldMk cId="773534508" sldId="262"/>
            <ac:spMk id="59" creationId="{ADAE126A-CBAE-DF0C-060D-4131391C5B48}"/>
          </ac:spMkLst>
        </pc:spChg>
        <pc:spChg chg="del">
          <ac:chgData name="Jeremy Lyons" userId="635871ca6228b095" providerId="LiveId" clId="{C43307EE-FF44-4404-92A6-92ABA4E5D363}" dt="2024-02-09T12:06:49.650" v="2439" actId="478"/>
          <ac:spMkLst>
            <pc:docMk/>
            <pc:sldMk cId="773534508" sldId="262"/>
            <ac:spMk id="60" creationId="{B15365BF-EF41-E683-C53D-D6EBC74122DC}"/>
          </ac:spMkLst>
        </pc:spChg>
        <pc:cxnChg chg="del mod">
          <ac:chgData name="Jeremy Lyons" userId="635871ca6228b095" providerId="LiveId" clId="{C43307EE-FF44-4404-92A6-92ABA4E5D363}" dt="2024-02-09T12:06:47.207" v="2438" actId="478"/>
          <ac:cxnSpMkLst>
            <pc:docMk/>
            <pc:sldMk cId="773534508" sldId="262"/>
            <ac:cxnSpMk id="61" creationId="{CA90AAAD-954D-E63F-59EF-43C6448E2E85}"/>
          </ac:cxnSpMkLst>
        </pc:cxnChg>
        <pc:cxnChg chg="del">
          <ac:chgData name="Jeremy Lyons" userId="635871ca6228b095" providerId="LiveId" clId="{C43307EE-FF44-4404-92A6-92ABA4E5D363}" dt="2024-02-09T12:06:51.812" v="2440" actId="478"/>
          <ac:cxnSpMkLst>
            <pc:docMk/>
            <pc:sldMk cId="773534508" sldId="262"/>
            <ac:cxnSpMk id="65" creationId="{E9FDEF01-E442-F224-EB8B-5E62FDF9B01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BF09-86B8-961E-B957-4D31FFCDD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AF5111-6787-576D-87DC-E0A529BB5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DD558-DC95-E848-D9B1-B2CF4D1C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0B147-82A8-D36A-237E-E474DE3C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51A23-B6A8-D800-44C4-1E56C1B6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252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F441-1BA3-B5CC-DE21-E323E446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CDF6D-866B-FD73-1DE5-62E448741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99907-E2B0-EC67-2F3E-0ADFF2BA8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3DE98-9555-11FD-9A09-CD2EC217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852FB-E430-E96D-E476-C54B36B6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995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C877A-0006-D1E0-5FCC-F7B9A8D4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3BD18-58B4-444C-B93C-6B5B12C8B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79CDA-F75C-58F4-1B1C-4AA296BB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D989D-8C59-CD3A-2298-B85E3CEB5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AF72F-D78D-1108-B36B-0FE96751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739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B34A9-DD7C-5ECD-54DE-4FAF8DCB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75DD5-627A-804D-D91B-19E583A15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62CE3-4441-5DA8-09FA-E31A12E13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D0BE-3581-311C-FE38-BD3EBC85E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71F2F-08ED-C8EE-BC12-6181A362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2F417-6D11-39C1-CF93-ABB58E48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231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A70E-FB2E-FCC8-C1B5-E7891C59E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68F1A-D280-63B4-2016-CE3B3EE84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A5961-533C-D987-2D9C-FC972230D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FE731D-9AD0-3692-8807-AAE3A2DCC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99DA3-A785-D2BA-D99A-0B81A3A70E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5C695D-61CE-043D-9570-401AEB8F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C7F25-8162-810A-4FBA-BECF0706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71AE7-7307-8A8D-108A-459777F9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081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0854-857C-93AE-3D8F-C7F6FB0F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97405-5172-1645-BC7B-0539EE94F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DF2ED-B3C2-171D-BF98-28484774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D9453-5D50-7CA1-1F61-E7ABF95D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21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4F790-052C-53FE-3256-25FCECB4C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80524B-01E1-BA78-DDC3-80CF2ADF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2C0DA-7F6C-3CDE-0B9A-D150FD1F2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953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E379-383E-CEE9-AFD3-D3561408A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85BFE-78F1-9EF5-ECBE-47C002C93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5EF25-5F54-0082-6D1A-0D2B71A39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77E71-5A24-B988-5CBC-D868EC94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E0A85-1E53-5927-5C37-1A12227F9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6D385-1E38-2E81-1606-224CEE1E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002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743D-7132-6771-5244-BC611B55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96612-3204-AE7C-AA33-51879C291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5D7EF-6D62-AC8E-5978-62901C59D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A30FF-DF53-DDD1-912E-E76C2ED5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CFD7F-1684-54D5-1750-59B5907E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5CCB20-17EA-444F-4C64-C8AEFA54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9712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151AE-5FF8-08AD-CB22-E9FE66DA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D6AAA-E939-D566-BD94-3DE121697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2909E-D0A0-29BF-AA93-7BFC351DD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F6713-19CD-5E86-E9A2-621E255F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98173-6E21-9735-8BB7-BADEC3F0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95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23EA49-561C-92C6-15AB-F9754800F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DF695-DBCB-795E-35E1-5F3F2C44F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A508B-7732-983B-431C-77250F4A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72FB0-E798-E7E9-CBA9-9E9B3F05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0EBC0-971D-9CD1-7085-757F4AE8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723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D917B2-F425-4299-6AC5-E663CDD8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9DFB5-A28A-910F-CE02-41EBD78E7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1B188-4480-F471-A114-A1E86C5F5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FFAA95-746F-4055-9AF1-29C73050B0D3}" type="datetimeFigureOut">
              <a:rPr lang="en-IE" smtClean="0"/>
              <a:t>21/02/2024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C4EB2-ED20-DFA3-8E8B-D00F1339B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A7138-133B-F3DA-C5F6-87F9FB756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406150-D09F-4591-B4FF-B3BE119CFE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316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EE101E-0E3D-F0D4-4758-55B39238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12053C-7657-D6A0-5659-CE757AD03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97568A-F493-E17C-06A1-374C6A100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828BE2-8729-C40D-45FB-E6BAD7A38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FE9B72-AAE1-E53E-52CE-721665BDE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9DEB0A24-F2F5-55E4-6C40-88EB8B6267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253762-4A49-32B6-7AEC-890F9BA13D1E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F69AA9-A9E9-5570-3703-5E13BE5B3EB6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3EB381-4BFA-0649-386D-C174D220BE60}"/>
              </a:ext>
            </a:extLst>
          </p:cNvPr>
          <p:cNvSpPr txBox="1"/>
          <p:nvPr/>
        </p:nvSpPr>
        <p:spPr>
          <a:xfrm>
            <a:off x="5683865" y="474638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When You Arrive At The Arena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F1ABCE3-5509-E296-00BB-AF1A3A377D45}"/>
              </a:ext>
            </a:extLst>
          </p:cNvPr>
          <p:cNvCxnSpPr>
            <a:cxnSpLocks/>
          </p:cNvCxnSpPr>
          <p:nvPr/>
        </p:nvCxnSpPr>
        <p:spPr>
          <a:xfrm flipV="1">
            <a:off x="3807372" y="3839747"/>
            <a:ext cx="0" cy="1176266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703EBF1-1C19-85DC-A9DA-04D1C361ABD2}"/>
              </a:ext>
            </a:extLst>
          </p:cNvPr>
          <p:cNvCxnSpPr>
            <a:cxnSpLocks/>
          </p:cNvCxnSpPr>
          <p:nvPr/>
        </p:nvCxnSpPr>
        <p:spPr>
          <a:xfrm>
            <a:off x="3940158" y="1620463"/>
            <a:ext cx="4518042" cy="0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DFDF93A-A19F-6C56-C038-D45F58ECBC3E}"/>
              </a:ext>
            </a:extLst>
          </p:cNvPr>
          <p:cNvCxnSpPr>
            <a:cxnSpLocks/>
          </p:cNvCxnSpPr>
          <p:nvPr/>
        </p:nvCxnSpPr>
        <p:spPr>
          <a:xfrm flipV="1">
            <a:off x="3807372" y="1550391"/>
            <a:ext cx="0" cy="1663221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BF16C88-9405-9DB1-D6DA-0AAD2EF95FBE}"/>
              </a:ext>
            </a:extLst>
          </p:cNvPr>
          <p:cNvSpPr txBox="1"/>
          <p:nvPr/>
        </p:nvSpPr>
        <p:spPr>
          <a:xfrm>
            <a:off x="912088" y="1808059"/>
            <a:ext cx="24951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30 minutes before the event start bring your athletes to Athlete Team Zone.</a:t>
            </a:r>
          </a:p>
          <a:p>
            <a:endParaRPr lang="en-IE" dirty="0"/>
          </a:p>
          <a:p>
            <a:r>
              <a:rPr lang="en-IE" dirty="0"/>
              <a:t>Only Designated Coaches/Chaperones can access with the athletes. No parents.</a:t>
            </a:r>
          </a:p>
          <a:p>
            <a:endParaRPr lang="en-IE" dirty="0"/>
          </a:p>
          <a:p>
            <a:r>
              <a:rPr lang="en-IE" dirty="0"/>
              <a:t>If multiple teams, ensure athletes have their team sticker on</a:t>
            </a:r>
          </a:p>
          <a:p>
            <a:r>
              <a:rPr lang="en-IE" dirty="0"/>
              <a:t>R= Red</a:t>
            </a:r>
          </a:p>
          <a:p>
            <a:r>
              <a:rPr lang="en-IE" dirty="0"/>
              <a:t>B= Blue</a:t>
            </a:r>
          </a:p>
          <a:p>
            <a:r>
              <a:rPr lang="en-IE" dirty="0"/>
              <a:t>G= Green</a:t>
            </a:r>
          </a:p>
        </p:txBody>
      </p:sp>
    </p:spTree>
    <p:extLst>
      <p:ext uri="{BB962C8B-B14F-4D97-AF65-F5344CB8AC3E}">
        <p14:creationId xmlns:p14="http://schemas.microsoft.com/office/powerpoint/2010/main" val="3653792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613B1-ACD7-8B73-8E67-73B2A10D4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09A2EC9-A76A-046D-948C-C9FD0C194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CA3A7-26F9-2D54-AABE-EF40C180F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7B1128-0017-D715-6A61-0BE6A7533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A2BB35-C21D-2086-DAEB-90D935F5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79CDE35F-B213-B54B-6538-EDF1CE83A2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DA77D1-CE88-548D-EF48-130A386CD71E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6B3227-AAB4-E6F7-CFC0-43D40052491A}"/>
              </a:ext>
            </a:extLst>
          </p:cNvPr>
          <p:cNvSpPr/>
          <p:nvPr/>
        </p:nvSpPr>
        <p:spPr>
          <a:xfrm>
            <a:off x="7284332" y="2333297"/>
            <a:ext cx="1182414" cy="73152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1</a:t>
            </a:r>
          </a:p>
          <a:p>
            <a:pPr algn="ctr"/>
            <a:r>
              <a:rPr lang="en-IE" sz="1000" dirty="0"/>
              <a:t>60m Heats Assembly &amp; Cheer Area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92317E-61FD-B307-F887-334FA2137400}"/>
              </a:ext>
            </a:extLst>
          </p:cNvPr>
          <p:cNvSpPr/>
          <p:nvPr/>
        </p:nvSpPr>
        <p:spPr>
          <a:xfrm>
            <a:off x="3348951" y="3250324"/>
            <a:ext cx="1182414" cy="59120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2</a:t>
            </a:r>
          </a:p>
          <a:p>
            <a:pPr algn="ctr"/>
            <a:r>
              <a:rPr lang="en-IE" sz="1000" dirty="0"/>
              <a:t>60m Race Start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AC2E969-B607-B661-C571-E4A174DAB1ED}"/>
              </a:ext>
            </a:extLst>
          </p:cNvPr>
          <p:cNvSpPr/>
          <p:nvPr/>
        </p:nvSpPr>
        <p:spPr>
          <a:xfrm>
            <a:off x="5062137" y="4018179"/>
            <a:ext cx="1182414" cy="6641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4</a:t>
            </a:r>
          </a:p>
          <a:p>
            <a:pPr algn="ctr"/>
            <a:r>
              <a:rPr lang="en-IE" sz="1000" dirty="0"/>
              <a:t>60m Qualifiers Assembly Area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C34F25-16E2-9911-1EF3-7FEDF3954C5D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09445F-41AB-3CE1-7A0C-42B48C557D3E}"/>
              </a:ext>
            </a:extLst>
          </p:cNvPr>
          <p:cNvSpPr/>
          <p:nvPr/>
        </p:nvSpPr>
        <p:spPr>
          <a:xfrm>
            <a:off x="9003516" y="3250324"/>
            <a:ext cx="1182414" cy="59120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3</a:t>
            </a:r>
          </a:p>
          <a:p>
            <a:pPr algn="ctr"/>
            <a:r>
              <a:rPr lang="en-IE" sz="1000" dirty="0"/>
              <a:t>60m Race Finish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E47B331C-E5C1-DC73-3FDF-C9D01138FB5F}"/>
              </a:ext>
            </a:extLst>
          </p:cNvPr>
          <p:cNvCxnSpPr>
            <a:stCxn id="7" idx="0"/>
          </p:cNvCxnSpPr>
          <p:nvPr/>
        </p:nvCxnSpPr>
        <p:spPr>
          <a:xfrm rot="16200000" flipV="1">
            <a:off x="6275007" y="732765"/>
            <a:ext cx="181304" cy="3019760"/>
          </a:xfrm>
          <a:prstGeom prst="bentConnector2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079413-2E1C-8FE1-7D72-280182034560}"/>
              </a:ext>
            </a:extLst>
          </p:cNvPr>
          <p:cNvCxnSpPr>
            <a:endCxn id="8" idx="0"/>
          </p:cNvCxnSpPr>
          <p:nvPr/>
        </p:nvCxnSpPr>
        <p:spPr>
          <a:xfrm flipH="1">
            <a:off x="3940158" y="2151992"/>
            <a:ext cx="915621" cy="1098332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A7E1537-8E40-A3E2-3521-3C7385492BAA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6244551" y="3801103"/>
            <a:ext cx="3361514" cy="549166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B48F47D-0425-169C-5591-FA66C80577A9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8466746" y="2699057"/>
            <a:ext cx="1192996" cy="567276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748E607-8D9F-A225-28CB-29886BA169DE}"/>
              </a:ext>
            </a:extLst>
          </p:cNvPr>
          <p:cNvCxnSpPr>
            <a:cxnSpLocks/>
          </p:cNvCxnSpPr>
          <p:nvPr/>
        </p:nvCxnSpPr>
        <p:spPr>
          <a:xfrm flipH="1" flipV="1">
            <a:off x="4059621" y="3839747"/>
            <a:ext cx="997225" cy="58102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102E4CB-FCC9-A78B-F2AA-DE034B07EBF8}"/>
              </a:ext>
            </a:extLst>
          </p:cNvPr>
          <p:cNvCxnSpPr>
            <a:cxnSpLocks/>
          </p:cNvCxnSpPr>
          <p:nvPr/>
        </p:nvCxnSpPr>
        <p:spPr>
          <a:xfrm flipV="1">
            <a:off x="8063009" y="1560381"/>
            <a:ext cx="467983" cy="677918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97F9064-70FD-6665-F97F-580CE19B46DF}"/>
              </a:ext>
            </a:extLst>
          </p:cNvPr>
          <p:cNvSpPr txBox="1"/>
          <p:nvPr/>
        </p:nvSpPr>
        <p:spPr>
          <a:xfrm>
            <a:off x="5683865" y="474638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60m Athlete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16565-CCDC-5C26-56A6-396997CEC7A5}"/>
              </a:ext>
            </a:extLst>
          </p:cNvPr>
          <p:cNvSpPr txBox="1"/>
          <p:nvPr/>
        </p:nvSpPr>
        <p:spPr>
          <a:xfrm>
            <a:off x="912088" y="1808059"/>
            <a:ext cx="249519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When called, bring your team to 1.Assembly Area.</a:t>
            </a:r>
          </a:p>
          <a:p>
            <a:endParaRPr lang="en-IE" sz="1200" dirty="0"/>
          </a:p>
          <a:p>
            <a:r>
              <a:rPr lang="en-IE" sz="1200" dirty="0"/>
              <a:t>Athletes will be assembled in various heats.</a:t>
            </a:r>
          </a:p>
          <a:p>
            <a:endParaRPr lang="en-IE" sz="1200" dirty="0"/>
          </a:p>
          <a:p>
            <a:r>
              <a:rPr lang="en-IE" sz="1200" dirty="0"/>
              <a:t>Officials will take athletes to 2.Race Start.</a:t>
            </a:r>
          </a:p>
          <a:p>
            <a:endParaRPr lang="en-IE" sz="1200" dirty="0"/>
          </a:p>
          <a:p>
            <a:r>
              <a:rPr lang="en-IE" sz="1200" dirty="0"/>
              <a:t>In each race, if an athlete qualifies, they will be brought to 4.Qualifiers Area by Officials.</a:t>
            </a:r>
          </a:p>
          <a:p>
            <a:endParaRPr lang="en-IE" sz="1200" dirty="0"/>
          </a:p>
          <a:p>
            <a:r>
              <a:rPr lang="en-IE" sz="1200" dirty="0"/>
              <a:t>If not, they will return to 1.Assembly area. </a:t>
            </a:r>
          </a:p>
          <a:p>
            <a:endParaRPr lang="en-IE" sz="1200" dirty="0"/>
          </a:p>
          <a:p>
            <a:r>
              <a:rPr lang="en-IE" sz="1200" dirty="0"/>
              <a:t>You will remain in 1.Assembly Area until instructed to leave with your whole team to return to the Athlete Team Zone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1574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D1311-CE4B-A658-A211-3698FBC17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FF73E5-7ACE-1291-45BC-5F3D3E8F2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4F58B6-A8ED-94C3-5BA4-EC2E42D6B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5DC9E0-EF32-F892-985A-8589273F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B55E07-A62D-35AC-642F-3227909A5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92414081-22F2-BD5F-F530-D70C71CB8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60ED92-A333-832F-0964-D302983155ED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D080C56-CEFC-BED1-0298-9B39D5048976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86BD2B-3EFD-AFFA-4933-4BCCE454C964}"/>
              </a:ext>
            </a:extLst>
          </p:cNvPr>
          <p:cNvSpPr txBox="1"/>
          <p:nvPr/>
        </p:nvSpPr>
        <p:spPr>
          <a:xfrm>
            <a:off x="4720966" y="419401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Standing Long Jump Athlete Flow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E5856D-EBED-E7D7-6216-A913A70577FE}"/>
              </a:ext>
            </a:extLst>
          </p:cNvPr>
          <p:cNvSpPr/>
          <p:nvPr/>
        </p:nvSpPr>
        <p:spPr>
          <a:xfrm>
            <a:off x="7334101" y="818871"/>
            <a:ext cx="1182414" cy="7315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1</a:t>
            </a:r>
          </a:p>
          <a:p>
            <a:pPr algn="ctr"/>
            <a:r>
              <a:rPr lang="en-IE" sz="1000" dirty="0"/>
              <a:t>Long Jump Assembly Area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0D818C-170D-4EB6-72DF-CDB1D969CC48}"/>
              </a:ext>
            </a:extLst>
          </p:cNvPr>
          <p:cNvSpPr/>
          <p:nvPr/>
        </p:nvSpPr>
        <p:spPr>
          <a:xfrm>
            <a:off x="7045759" y="4249346"/>
            <a:ext cx="2318584" cy="4351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2</a:t>
            </a:r>
          </a:p>
          <a:p>
            <a:pPr algn="ctr"/>
            <a:r>
              <a:rPr lang="en-IE" sz="1000" dirty="0"/>
              <a:t>Long Jump Last Call Area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CE54CC-9FC4-35CA-BEB9-DB85B81CA274}"/>
              </a:ext>
            </a:extLst>
          </p:cNvPr>
          <p:cNvSpPr/>
          <p:nvPr/>
        </p:nvSpPr>
        <p:spPr>
          <a:xfrm>
            <a:off x="6362523" y="4798456"/>
            <a:ext cx="1700486" cy="4351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3</a:t>
            </a:r>
          </a:p>
          <a:p>
            <a:pPr algn="ctr"/>
            <a:r>
              <a:rPr lang="en-IE" sz="1000" dirty="0"/>
              <a:t>Long Jump  Area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DFDD39C-BADE-6039-3566-34CD998BB944}"/>
              </a:ext>
            </a:extLst>
          </p:cNvPr>
          <p:cNvCxnSpPr>
            <a:cxnSpLocks/>
          </p:cNvCxnSpPr>
          <p:nvPr/>
        </p:nvCxnSpPr>
        <p:spPr>
          <a:xfrm>
            <a:off x="7927221" y="1618149"/>
            <a:ext cx="2129132" cy="107983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8575282-22A1-EFA9-3730-2D18EE9B8B6A}"/>
              </a:ext>
            </a:extLst>
          </p:cNvPr>
          <p:cNvCxnSpPr>
            <a:cxnSpLocks/>
          </p:cNvCxnSpPr>
          <p:nvPr/>
        </p:nvCxnSpPr>
        <p:spPr>
          <a:xfrm>
            <a:off x="10046310" y="2801156"/>
            <a:ext cx="311635" cy="82491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2E5E970-A778-DFC2-F61C-AE90721D710B}"/>
              </a:ext>
            </a:extLst>
          </p:cNvPr>
          <p:cNvCxnSpPr>
            <a:cxnSpLocks/>
          </p:cNvCxnSpPr>
          <p:nvPr/>
        </p:nvCxnSpPr>
        <p:spPr>
          <a:xfrm flipH="1">
            <a:off x="9415961" y="3686345"/>
            <a:ext cx="900377" cy="78717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CC4E200-D224-EFA8-6F2D-5039E5D8B4E9}"/>
              </a:ext>
            </a:extLst>
          </p:cNvPr>
          <p:cNvCxnSpPr>
            <a:cxnSpLocks/>
          </p:cNvCxnSpPr>
          <p:nvPr/>
        </p:nvCxnSpPr>
        <p:spPr>
          <a:xfrm flipV="1">
            <a:off x="7498101" y="5132647"/>
            <a:ext cx="2548209" cy="184809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F2ADEBB-B76B-59FD-E9AD-3A5A2483F1FC}"/>
              </a:ext>
            </a:extLst>
          </p:cNvPr>
          <p:cNvCxnSpPr>
            <a:cxnSpLocks/>
          </p:cNvCxnSpPr>
          <p:nvPr/>
        </p:nvCxnSpPr>
        <p:spPr>
          <a:xfrm flipH="1" flipV="1">
            <a:off x="10116942" y="1752729"/>
            <a:ext cx="582300" cy="1159350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6E6E5A2-9080-4D13-1644-F38C5A5CB10F}"/>
              </a:ext>
            </a:extLst>
          </p:cNvPr>
          <p:cNvCxnSpPr>
            <a:cxnSpLocks/>
          </p:cNvCxnSpPr>
          <p:nvPr/>
        </p:nvCxnSpPr>
        <p:spPr>
          <a:xfrm flipV="1">
            <a:off x="9999797" y="2918043"/>
            <a:ext cx="783817" cy="2131331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8E0F918-AA6D-3FD9-AA03-80A371D8CAC4}"/>
              </a:ext>
            </a:extLst>
          </p:cNvPr>
          <p:cNvSpPr txBox="1"/>
          <p:nvPr/>
        </p:nvSpPr>
        <p:spPr>
          <a:xfrm>
            <a:off x="912088" y="1808059"/>
            <a:ext cx="24951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When called, bring your team to 1.Assembly Area. You will know what order your team in in the rota</a:t>
            </a:r>
          </a:p>
          <a:p>
            <a:endParaRPr lang="en-IE" sz="1200" dirty="0"/>
          </a:p>
          <a:p>
            <a:r>
              <a:rPr lang="en-IE" sz="1200" dirty="0"/>
              <a:t>You will be instructed by Official to bring your team to 2.Last Call Area</a:t>
            </a:r>
          </a:p>
          <a:p>
            <a:endParaRPr lang="en-IE" sz="1200" dirty="0"/>
          </a:p>
          <a:p>
            <a:r>
              <a:rPr lang="en-IE" sz="1200" dirty="0"/>
              <a:t>Your team will wait here until the team before you in the rota complete their jumps.</a:t>
            </a:r>
          </a:p>
          <a:p>
            <a:endParaRPr lang="en-IE" sz="1200" dirty="0"/>
          </a:p>
          <a:p>
            <a:r>
              <a:rPr lang="en-IE" sz="1200" dirty="0"/>
              <a:t>When instructed, bring all your team to your jump mat at 3.Long Jump Area.</a:t>
            </a:r>
          </a:p>
          <a:p>
            <a:endParaRPr lang="en-IE" sz="1200" dirty="0"/>
          </a:p>
          <a:p>
            <a:r>
              <a:rPr lang="en-IE" sz="1200" dirty="0"/>
              <a:t>Athletes will jump one at a time &amp; when complete return to you.</a:t>
            </a:r>
          </a:p>
          <a:p>
            <a:endParaRPr lang="en-IE" sz="1200" dirty="0"/>
          </a:p>
          <a:p>
            <a:r>
              <a:rPr lang="en-IE" sz="1200" dirty="0"/>
              <a:t>You will have your next athlete ready to jump.</a:t>
            </a:r>
          </a:p>
          <a:p>
            <a:endParaRPr lang="en-IE" sz="1200" dirty="0"/>
          </a:p>
          <a:p>
            <a:r>
              <a:rPr lang="en-IE" sz="1200" dirty="0"/>
              <a:t>When all your team complete their jumps, return to the Athlete Team Zone</a:t>
            </a:r>
          </a:p>
        </p:txBody>
      </p:sp>
    </p:spTree>
    <p:extLst>
      <p:ext uri="{BB962C8B-B14F-4D97-AF65-F5344CB8AC3E}">
        <p14:creationId xmlns:p14="http://schemas.microsoft.com/office/powerpoint/2010/main" val="411716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F2B10-75D3-6E78-C11F-C0E118DFA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395C06-3D4E-6A57-5988-3A24CF196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56823D-1DF6-8E91-3026-693BC8907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DF756D-8BA5-6277-E88E-3F434AC5B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20E290-7816-B9BF-B088-08C7F7FDD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F6E992CD-989E-0878-B33A-FF68A1EBC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5D1604A-516F-7F42-3F26-8A41BBF15BD7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0984ED-755D-4297-6693-E897965C049E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083604-1BC1-CAB1-6120-13712238CFF0}"/>
              </a:ext>
            </a:extLst>
          </p:cNvPr>
          <p:cNvSpPr txBox="1"/>
          <p:nvPr/>
        </p:nvSpPr>
        <p:spPr>
          <a:xfrm>
            <a:off x="5683865" y="474638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Throws Athlete Flow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B868720-2A9D-EDE8-3C5D-98DB6DE23525}"/>
              </a:ext>
            </a:extLst>
          </p:cNvPr>
          <p:cNvSpPr/>
          <p:nvPr/>
        </p:nvSpPr>
        <p:spPr>
          <a:xfrm>
            <a:off x="6030352" y="815512"/>
            <a:ext cx="1182414" cy="7315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IE" sz="1000" dirty="0">
                <a:solidFill>
                  <a:schemeClr val="tx1"/>
                </a:solidFill>
              </a:rPr>
              <a:t>Throws Assembly Area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1ECF8946-0454-1EAC-A7AB-4DEB88830C27}"/>
              </a:ext>
            </a:extLst>
          </p:cNvPr>
          <p:cNvSpPr/>
          <p:nvPr/>
        </p:nvSpPr>
        <p:spPr>
          <a:xfrm>
            <a:off x="5395304" y="2344535"/>
            <a:ext cx="1613031" cy="7315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IE" sz="1000" dirty="0">
                <a:solidFill>
                  <a:schemeClr val="tx1"/>
                </a:solidFill>
              </a:rPr>
              <a:t>Throws Area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A067A29-BE96-72DD-DD24-10292F4762FC}"/>
              </a:ext>
            </a:extLst>
          </p:cNvPr>
          <p:cNvCxnSpPr>
            <a:cxnSpLocks/>
            <a:endCxn id="60" idx="0"/>
          </p:cNvCxnSpPr>
          <p:nvPr/>
        </p:nvCxnSpPr>
        <p:spPr>
          <a:xfrm flipH="1">
            <a:off x="6201820" y="1547032"/>
            <a:ext cx="359262" cy="797503"/>
          </a:xfrm>
          <a:prstGeom prst="straightConnector1">
            <a:avLst/>
          </a:prstGeom>
          <a:ln w="76200">
            <a:solidFill>
              <a:srgbClr val="FFC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DC944CE-4E85-FF60-4D84-923DE21090CD}"/>
              </a:ext>
            </a:extLst>
          </p:cNvPr>
          <p:cNvCxnSpPr>
            <a:cxnSpLocks/>
          </p:cNvCxnSpPr>
          <p:nvPr/>
        </p:nvCxnSpPr>
        <p:spPr>
          <a:xfrm flipV="1">
            <a:off x="6601998" y="1581648"/>
            <a:ext cx="1925337" cy="690432"/>
          </a:xfrm>
          <a:prstGeom prst="straightConnector1">
            <a:avLst/>
          </a:prstGeom>
          <a:ln w="76200">
            <a:solidFill>
              <a:srgbClr val="FFC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FBAC6C5-63AD-E2ED-1CB9-EBE477C42BA5}"/>
              </a:ext>
            </a:extLst>
          </p:cNvPr>
          <p:cNvSpPr txBox="1"/>
          <p:nvPr/>
        </p:nvSpPr>
        <p:spPr>
          <a:xfrm>
            <a:off x="912088" y="1808059"/>
            <a:ext cx="24951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When called, bring your team to 1.Assembly Area. You will know what order your team in in the rota</a:t>
            </a:r>
          </a:p>
          <a:p>
            <a:endParaRPr lang="en-IE" sz="1200" dirty="0"/>
          </a:p>
          <a:p>
            <a:r>
              <a:rPr lang="en-IE" sz="1200" dirty="0"/>
              <a:t>You will be instructed by Official to bring your team to 2.Throws Area</a:t>
            </a:r>
          </a:p>
          <a:p>
            <a:endParaRPr lang="en-IE" sz="1200" dirty="0"/>
          </a:p>
          <a:p>
            <a:r>
              <a:rPr lang="en-IE" sz="1200" dirty="0"/>
              <a:t>Athletes will throw in groups of four.</a:t>
            </a:r>
          </a:p>
          <a:p>
            <a:endParaRPr lang="en-IE" sz="1200" dirty="0"/>
          </a:p>
          <a:p>
            <a:r>
              <a:rPr lang="en-IE" sz="1200" dirty="0"/>
              <a:t>You will have your next group of four athletes ready to throw.</a:t>
            </a:r>
          </a:p>
          <a:p>
            <a:endParaRPr lang="en-IE" sz="1200" dirty="0"/>
          </a:p>
          <a:p>
            <a:r>
              <a:rPr lang="en-IE" sz="1200" dirty="0"/>
              <a:t>When all your team complete their throws, return to the Athlete Team Zone</a:t>
            </a:r>
          </a:p>
        </p:txBody>
      </p:sp>
    </p:spTree>
    <p:extLst>
      <p:ext uri="{BB962C8B-B14F-4D97-AF65-F5344CB8AC3E}">
        <p14:creationId xmlns:p14="http://schemas.microsoft.com/office/powerpoint/2010/main" val="132848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2289A-BBB3-5F01-2942-89F91237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D840B3C-F12C-992D-14BA-F0DB083B2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DC38E7-C898-33A6-139A-23EB41A6F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73056-3494-1984-24BE-0C52D778A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5492F8-00C4-D758-AFD7-B22B53E39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98ACD2BC-0123-7927-A04F-6757C93871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A0A85A2-033E-ABED-AD80-6ADAFE495F17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327F6A5-233D-B534-27E0-50EB11BAD023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640EE7-6C07-161F-34B7-9343570AAA9C}"/>
              </a:ext>
            </a:extLst>
          </p:cNvPr>
          <p:cNvSpPr txBox="1"/>
          <p:nvPr/>
        </p:nvSpPr>
        <p:spPr>
          <a:xfrm>
            <a:off x="5683865" y="474638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Relays Athlete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BEE989-E2E4-7B11-5EBB-5C775149418E}"/>
              </a:ext>
            </a:extLst>
          </p:cNvPr>
          <p:cNvSpPr txBox="1"/>
          <p:nvPr/>
        </p:nvSpPr>
        <p:spPr>
          <a:xfrm>
            <a:off x="912088" y="1808059"/>
            <a:ext cx="24951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When called, bring your relay team to 1.Assembly Area. Only bring the strike four members. </a:t>
            </a:r>
          </a:p>
          <a:p>
            <a:endParaRPr lang="en-IE" sz="1200" dirty="0"/>
          </a:p>
          <a:p>
            <a:r>
              <a:rPr lang="en-IE" sz="1200" dirty="0"/>
              <a:t>Other team members should return to the Athlete Team Zone and remain their with you.</a:t>
            </a:r>
          </a:p>
          <a:p>
            <a:endParaRPr lang="en-IE" sz="1200" dirty="0"/>
          </a:p>
          <a:p>
            <a:r>
              <a:rPr lang="en-IE" sz="1200" dirty="0"/>
              <a:t>Officials will bring your team to 2. Relay Last Call Area.</a:t>
            </a:r>
          </a:p>
          <a:p>
            <a:endParaRPr lang="en-IE" sz="1200" dirty="0"/>
          </a:p>
          <a:p>
            <a:r>
              <a:rPr lang="en-IE" sz="1200" dirty="0"/>
              <a:t>Athletes will race and when finished return to the </a:t>
            </a:r>
            <a:r>
              <a:rPr lang="en-IE" sz="1200"/>
              <a:t>Athlete Team Zone</a:t>
            </a:r>
            <a:endParaRPr lang="en-IE" sz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A2EB95-BC73-B02C-57B9-773C6BD5231B}"/>
              </a:ext>
            </a:extLst>
          </p:cNvPr>
          <p:cNvSpPr/>
          <p:nvPr/>
        </p:nvSpPr>
        <p:spPr>
          <a:xfrm>
            <a:off x="6749952" y="4193375"/>
            <a:ext cx="2318584" cy="4351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2</a:t>
            </a:r>
          </a:p>
          <a:p>
            <a:pPr algn="ctr"/>
            <a:r>
              <a:rPr lang="en-IE" sz="1000" dirty="0"/>
              <a:t>Relay Last Call Area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5FAA4E-5D5D-26CA-17D4-8057DCB85438}"/>
              </a:ext>
            </a:extLst>
          </p:cNvPr>
          <p:cNvSpPr/>
          <p:nvPr/>
        </p:nvSpPr>
        <p:spPr>
          <a:xfrm>
            <a:off x="6234209" y="3222593"/>
            <a:ext cx="2318584" cy="61631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1</a:t>
            </a:r>
          </a:p>
          <a:p>
            <a:pPr algn="ctr"/>
            <a:r>
              <a:rPr lang="en-IE" sz="1000" dirty="0"/>
              <a:t>Relay Assembly  Area</a:t>
            </a:r>
          </a:p>
        </p:txBody>
      </p:sp>
    </p:spTree>
    <p:extLst>
      <p:ext uri="{BB962C8B-B14F-4D97-AF65-F5344CB8AC3E}">
        <p14:creationId xmlns:p14="http://schemas.microsoft.com/office/powerpoint/2010/main" val="77353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650D73-54AF-CE7B-AA0D-A4C9EDA1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F24F3F-0AB4-4344-D05A-4BC150CAA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A8C326-B722-4343-12FB-AE173BBD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C54644-EA61-93C9-C141-66B4B2F42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FE7E73-AA11-5919-2959-F66A5BD44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yellow race track">
            <a:extLst>
              <a:ext uri="{FF2B5EF4-FFF2-40B4-BE49-F238E27FC236}">
                <a16:creationId xmlns:a16="http://schemas.microsoft.com/office/drawing/2014/main" id="{3980AD5A-E7D4-0A73-27B6-2D8659F9D9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9" b="715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F290DC-1461-82BB-F37C-DEB52C231F91}"/>
              </a:ext>
            </a:extLst>
          </p:cNvPr>
          <p:cNvGraphicFramePr>
            <a:graphicFrameLocks noGrp="1"/>
          </p:cNvGraphicFramePr>
          <p:nvPr/>
        </p:nvGraphicFramePr>
        <p:xfrm>
          <a:off x="3523593" y="5591211"/>
          <a:ext cx="5942720" cy="73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94272">
                  <a:extLst>
                    <a:ext uri="{9D8B030D-6E8A-4147-A177-3AD203B41FA5}">
                      <a16:colId xmlns:a16="http://schemas.microsoft.com/office/drawing/2014/main" val="1770277066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04027297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1991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9600092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2802664199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7593874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4132492853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0132755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1732411600"/>
                    </a:ext>
                  </a:extLst>
                </a:gridCol>
                <a:gridCol w="594272">
                  <a:extLst>
                    <a:ext uri="{9D8B030D-6E8A-4147-A177-3AD203B41FA5}">
                      <a16:colId xmlns:a16="http://schemas.microsoft.com/office/drawing/2014/main" val="3728752065"/>
                    </a:ext>
                  </a:extLst>
                </a:gridCol>
              </a:tblGrid>
              <a:tr h="23128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58942"/>
                  </a:ext>
                </a:extLst>
              </a:tr>
              <a:tr h="231286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366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D894A7-A49E-3770-D454-6FD129DA5CEA}"/>
              </a:ext>
            </a:extLst>
          </p:cNvPr>
          <p:cNvSpPr/>
          <p:nvPr/>
        </p:nvSpPr>
        <p:spPr>
          <a:xfrm>
            <a:off x="7284332" y="2333297"/>
            <a:ext cx="1182414" cy="73152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1</a:t>
            </a:r>
          </a:p>
          <a:p>
            <a:pPr algn="ctr"/>
            <a:r>
              <a:rPr lang="en-IE" sz="1000" dirty="0"/>
              <a:t>60m Heats Assembly &amp; Cheer Area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59C0AA-D645-E928-E372-52E7E9C3D7C8}"/>
              </a:ext>
            </a:extLst>
          </p:cNvPr>
          <p:cNvSpPr/>
          <p:nvPr/>
        </p:nvSpPr>
        <p:spPr>
          <a:xfrm>
            <a:off x="3348951" y="3250324"/>
            <a:ext cx="1182414" cy="59120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2</a:t>
            </a:r>
          </a:p>
          <a:p>
            <a:pPr algn="ctr"/>
            <a:r>
              <a:rPr lang="en-IE" sz="1000" dirty="0"/>
              <a:t>60m Race Start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B2DABEE-3296-86F5-93DD-DA3A9B62D085}"/>
              </a:ext>
            </a:extLst>
          </p:cNvPr>
          <p:cNvSpPr/>
          <p:nvPr/>
        </p:nvSpPr>
        <p:spPr>
          <a:xfrm>
            <a:off x="5062137" y="4018179"/>
            <a:ext cx="1182414" cy="6641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4</a:t>
            </a:r>
          </a:p>
          <a:p>
            <a:pPr algn="ctr"/>
            <a:r>
              <a:rPr lang="en-IE" sz="1000" dirty="0"/>
              <a:t>60m Qualifiers Assembly Area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47EE35-C5A7-74BA-3128-16EDA9A37267}"/>
              </a:ext>
            </a:extLst>
          </p:cNvPr>
          <p:cNvSpPr/>
          <p:nvPr/>
        </p:nvSpPr>
        <p:spPr>
          <a:xfrm>
            <a:off x="8552793" y="852998"/>
            <a:ext cx="2321225" cy="9393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Athlete Team Zone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F2BFA15-7599-C426-FC5E-FD8453C74C6D}"/>
              </a:ext>
            </a:extLst>
          </p:cNvPr>
          <p:cNvSpPr/>
          <p:nvPr/>
        </p:nvSpPr>
        <p:spPr>
          <a:xfrm>
            <a:off x="9003516" y="3250324"/>
            <a:ext cx="1182414" cy="59120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3</a:t>
            </a:r>
          </a:p>
          <a:p>
            <a:pPr algn="ctr"/>
            <a:r>
              <a:rPr lang="en-IE" sz="1000" dirty="0"/>
              <a:t>60m Race Finish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123EDCD6-4C26-5E16-E046-D7DBC811A765}"/>
              </a:ext>
            </a:extLst>
          </p:cNvPr>
          <p:cNvCxnSpPr>
            <a:stCxn id="7" idx="0"/>
          </p:cNvCxnSpPr>
          <p:nvPr/>
        </p:nvCxnSpPr>
        <p:spPr>
          <a:xfrm rot="16200000" flipV="1">
            <a:off x="6275007" y="732765"/>
            <a:ext cx="181304" cy="3019760"/>
          </a:xfrm>
          <a:prstGeom prst="bentConnector2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742B8CD-6FB5-B313-33DB-66339D1ECCDB}"/>
              </a:ext>
            </a:extLst>
          </p:cNvPr>
          <p:cNvCxnSpPr>
            <a:endCxn id="8" idx="0"/>
          </p:cNvCxnSpPr>
          <p:nvPr/>
        </p:nvCxnSpPr>
        <p:spPr>
          <a:xfrm flipH="1">
            <a:off x="3940158" y="2151992"/>
            <a:ext cx="915621" cy="1098332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2E18F29-2FBD-51AB-5933-3B62B32C09D1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6244551" y="3801103"/>
            <a:ext cx="3361514" cy="549166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7193488-329E-119D-33C9-38BFC18CC9EA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8466746" y="2699057"/>
            <a:ext cx="1192996" cy="567276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CFB87FF-BFC0-5FED-FA64-4A7C9A94DEAF}"/>
              </a:ext>
            </a:extLst>
          </p:cNvPr>
          <p:cNvCxnSpPr>
            <a:cxnSpLocks/>
          </p:cNvCxnSpPr>
          <p:nvPr/>
        </p:nvCxnSpPr>
        <p:spPr>
          <a:xfrm flipH="1" flipV="1">
            <a:off x="4059621" y="3839747"/>
            <a:ext cx="997225" cy="58102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1A8DCF-EC29-97B4-E15B-716C49D627BE}"/>
              </a:ext>
            </a:extLst>
          </p:cNvPr>
          <p:cNvCxnSpPr>
            <a:cxnSpLocks/>
          </p:cNvCxnSpPr>
          <p:nvPr/>
        </p:nvCxnSpPr>
        <p:spPr>
          <a:xfrm flipV="1">
            <a:off x="8063009" y="1560381"/>
            <a:ext cx="467983" cy="677918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D332146-FBB3-6469-C8BC-99EE39D56B6C}"/>
              </a:ext>
            </a:extLst>
          </p:cNvPr>
          <p:cNvSpPr txBox="1"/>
          <p:nvPr/>
        </p:nvSpPr>
        <p:spPr>
          <a:xfrm>
            <a:off x="5683865" y="474638"/>
            <a:ext cx="5226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Athlete Flow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53CAA1-4B20-8400-5536-D8BE2455AA26}"/>
              </a:ext>
            </a:extLst>
          </p:cNvPr>
          <p:cNvSpPr/>
          <p:nvPr/>
        </p:nvSpPr>
        <p:spPr>
          <a:xfrm>
            <a:off x="7334101" y="818871"/>
            <a:ext cx="1182414" cy="7315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1</a:t>
            </a:r>
          </a:p>
          <a:p>
            <a:pPr algn="ctr"/>
            <a:r>
              <a:rPr lang="en-IE" sz="1000" dirty="0"/>
              <a:t>Long Jump Assembly Area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BC6B79-976A-7A6A-2B1D-83F210CA685B}"/>
              </a:ext>
            </a:extLst>
          </p:cNvPr>
          <p:cNvSpPr/>
          <p:nvPr/>
        </p:nvSpPr>
        <p:spPr>
          <a:xfrm>
            <a:off x="7045759" y="4249346"/>
            <a:ext cx="2318584" cy="4351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2</a:t>
            </a:r>
          </a:p>
          <a:p>
            <a:pPr algn="ctr"/>
            <a:r>
              <a:rPr lang="en-IE" sz="1000" dirty="0"/>
              <a:t>Long Jump Last Call Area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FE60A91-CB46-2BAA-A153-1C31D32679A2}"/>
              </a:ext>
            </a:extLst>
          </p:cNvPr>
          <p:cNvSpPr/>
          <p:nvPr/>
        </p:nvSpPr>
        <p:spPr>
          <a:xfrm>
            <a:off x="6362523" y="4798456"/>
            <a:ext cx="1700486" cy="4351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3</a:t>
            </a:r>
          </a:p>
          <a:p>
            <a:pPr algn="ctr"/>
            <a:r>
              <a:rPr lang="en-IE" sz="1000" dirty="0"/>
              <a:t>Long Jump  Area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2602F3A-943F-6479-BF47-DAB2972FFBDC}"/>
              </a:ext>
            </a:extLst>
          </p:cNvPr>
          <p:cNvCxnSpPr>
            <a:cxnSpLocks/>
          </p:cNvCxnSpPr>
          <p:nvPr/>
        </p:nvCxnSpPr>
        <p:spPr>
          <a:xfrm>
            <a:off x="7927221" y="1618149"/>
            <a:ext cx="2129132" cy="107983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BE82F83-703E-D6EA-A55E-CD563C0D655A}"/>
              </a:ext>
            </a:extLst>
          </p:cNvPr>
          <p:cNvCxnSpPr>
            <a:cxnSpLocks/>
          </p:cNvCxnSpPr>
          <p:nvPr/>
        </p:nvCxnSpPr>
        <p:spPr>
          <a:xfrm>
            <a:off x="10046310" y="2801156"/>
            <a:ext cx="311635" cy="82491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8EC6E5B-39D1-F14D-EAFD-B67E588EED8A}"/>
              </a:ext>
            </a:extLst>
          </p:cNvPr>
          <p:cNvCxnSpPr>
            <a:cxnSpLocks/>
          </p:cNvCxnSpPr>
          <p:nvPr/>
        </p:nvCxnSpPr>
        <p:spPr>
          <a:xfrm flipH="1">
            <a:off x="9415961" y="3686345"/>
            <a:ext cx="900377" cy="787173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A538856-06D3-8198-17E4-FF32784CDF71}"/>
              </a:ext>
            </a:extLst>
          </p:cNvPr>
          <p:cNvCxnSpPr>
            <a:cxnSpLocks/>
          </p:cNvCxnSpPr>
          <p:nvPr/>
        </p:nvCxnSpPr>
        <p:spPr>
          <a:xfrm flipV="1">
            <a:off x="7498101" y="5132647"/>
            <a:ext cx="2548209" cy="184809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EFA2F5B-3780-2884-4216-EF38CA71F30B}"/>
              </a:ext>
            </a:extLst>
          </p:cNvPr>
          <p:cNvCxnSpPr>
            <a:cxnSpLocks/>
          </p:cNvCxnSpPr>
          <p:nvPr/>
        </p:nvCxnSpPr>
        <p:spPr>
          <a:xfrm flipH="1" flipV="1">
            <a:off x="10116942" y="1752729"/>
            <a:ext cx="582300" cy="1159350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24FA74C-C53A-13F5-A8B2-33832F0B6397}"/>
              </a:ext>
            </a:extLst>
          </p:cNvPr>
          <p:cNvCxnSpPr>
            <a:cxnSpLocks/>
          </p:cNvCxnSpPr>
          <p:nvPr/>
        </p:nvCxnSpPr>
        <p:spPr>
          <a:xfrm flipV="1">
            <a:off x="9999797" y="2918043"/>
            <a:ext cx="783817" cy="2131331"/>
          </a:xfrm>
          <a:prstGeom prst="straightConnector1">
            <a:avLst/>
          </a:prstGeom>
          <a:ln w="76200">
            <a:solidFill>
              <a:schemeClr val="accent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6A1283A-0A31-AA9D-7480-0EC76376C5AC}"/>
              </a:ext>
            </a:extLst>
          </p:cNvPr>
          <p:cNvCxnSpPr>
            <a:cxnSpLocks/>
          </p:cNvCxnSpPr>
          <p:nvPr/>
        </p:nvCxnSpPr>
        <p:spPr>
          <a:xfrm flipV="1">
            <a:off x="3807372" y="3839747"/>
            <a:ext cx="0" cy="1176266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9172A2B-3F1E-D598-A67E-447D8A1FC62F}"/>
              </a:ext>
            </a:extLst>
          </p:cNvPr>
          <p:cNvCxnSpPr>
            <a:cxnSpLocks/>
          </p:cNvCxnSpPr>
          <p:nvPr/>
        </p:nvCxnSpPr>
        <p:spPr>
          <a:xfrm>
            <a:off x="3940158" y="1620463"/>
            <a:ext cx="3393943" cy="0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3EA4C51-1E81-22A2-E8AD-8AEDD91FF92B}"/>
              </a:ext>
            </a:extLst>
          </p:cNvPr>
          <p:cNvCxnSpPr>
            <a:cxnSpLocks/>
          </p:cNvCxnSpPr>
          <p:nvPr/>
        </p:nvCxnSpPr>
        <p:spPr>
          <a:xfrm flipV="1">
            <a:off x="3807372" y="1550391"/>
            <a:ext cx="0" cy="1663221"/>
          </a:xfrm>
          <a:prstGeom prst="straightConnector1">
            <a:avLst/>
          </a:prstGeom>
          <a:ln w="7620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DCC0E4A4-C3D8-BF2D-1EE2-1A2DC7D74038}"/>
              </a:ext>
            </a:extLst>
          </p:cNvPr>
          <p:cNvSpPr/>
          <p:nvPr/>
        </p:nvSpPr>
        <p:spPr>
          <a:xfrm>
            <a:off x="6030352" y="815512"/>
            <a:ext cx="1182414" cy="7315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IE" sz="1000" dirty="0">
                <a:solidFill>
                  <a:schemeClr val="tx1"/>
                </a:solidFill>
              </a:rPr>
              <a:t>Throws Assembly Area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2FC136CB-CE92-D29E-0AAA-F37387589AD6}"/>
              </a:ext>
            </a:extLst>
          </p:cNvPr>
          <p:cNvSpPr/>
          <p:nvPr/>
        </p:nvSpPr>
        <p:spPr>
          <a:xfrm>
            <a:off x="5395304" y="2344535"/>
            <a:ext cx="1613031" cy="7315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IE" sz="1000" dirty="0">
                <a:solidFill>
                  <a:schemeClr val="tx1"/>
                </a:solidFill>
              </a:rPr>
              <a:t>Throws Area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B4E2B33-9B9B-9C75-12F7-F2DA23BC25F1}"/>
              </a:ext>
            </a:extLst>
          </p:cNvPr>
          <p:cNvCxnSpPr>
            <a:cxnSpLocks/>
            <a:endCxn id="60" idx="0"/>
          </p:cNvCxnSpPr>
          <p:nvPr/>
        </p:nvCxnSpPr>
        <p:spPr>
          <a:xfrm flipH="1">
            <a:off x="6201820" y="1547032"/>
            <a:ext cx="359262" cy="797503"/>
          </a:xfrm>
          <a:prstGeom prst="straightConnector1">
            <a:avLst/>
          </a:prstGeom>
          <a:ln w="76200">
            <a:solidFill>
              <a:srgbClr val="FFC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A98CF62-7F09-B044-580E-E443A747A820}"/>
              </a:ext>
            </a:extLst>
          </p:cNvPr>
          <p:cNvCxnSpPr>
            <a:cxnSpLocks/>
          </p:cNvCxnSpPr>
          <p:nvPr/>
        </p:nvCxnSpPr>
        <p:spPr>
          <a:xfrm flipV="1">
            <a:off x="6601998" y="1581648"/>
            <a:ext cx="1925337" cy="690432"/>
          </a:xfrm>
          <a:prstGeom prst="straightConnector1">
            <a:avLst/>
          </a:prstGeom>
          <a:ln w="76200">
            <a:solidFill>
              <a:srgbClr val="FFC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962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513</Words>
  <Application>Microsoft Office PowerPoint</Application>
  <PresentationFormat>Widescreen</PresentationFormat>
  <Paragraphs>100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Lyons</dc:creator>
  <cp:lastModifiedBy>Cecil Johnston</cp:lastModifiedBy>
  <cp:revision>2</cp:revision>
  <dcterms:created xsi:type="dcterms:W3CDTF">2024-02-09T10:31:44Z</dcterms:created>
  <dcterms:modified xsi:type="dcterms:W3CDTF">2024-02-21T16:00:02Z</dcterms:modified>
</cp:coreProperties>
</file>